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9" r:id="rId11"/>
    <p:sldId id="266" r:id="rId12"/>
    <p:sldId id="267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/>
    <p:restoredTop sz="78863"/>
  </p:normalViewPr>
  <p:slideViewPr>
    <p:cSldViewPr snapToGrid="0" snapToObjects="1">
      <p:cViewPr varScale="1">
        <p:scale>
          <a:sx n="139" d="100"/>
          <a:sy n="139" d="100"/>
        </p:scale>
        <p:origin x="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706D-ECE8-E346-A395-EC23DA6BB320}" type="datetimeFigureOut">
              <a:rPr lang="en-US" smtClean="0"/>
              <a:t>9/24/17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FC1D-D949-BE44-A718-855F719F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DIA,</a:t>
            </a:r>
            <a:r>
              <a:rPr lang="en-US" baseline="0" dirty="0" smtClean="0"/>
              <a:t> ITC and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FC1D-D949-BE44-A718-855F719F1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removing the Avast's software application from the infected machines would not be enough to get rid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CCleaner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 stage malware payload from their network, with the attackers' still-active C2 server.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affected companies that have had their computers infected with the malicious version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CCleaner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strongly recommended to fully restore their systems from backup versions before the installation of the tainted security program.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researchers from Kaspersky,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CCleaner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malware shares some code with the hacking tools used by a sophisticated Chinese hacking group called Axiom, also known as APT17, Group 72,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DeputyDog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Tailgater Team, Hidden Lynx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AuroraPanda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FC1D-D949-BE44-A718-855F719F1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link for Indiana breach</a:t>
            </a:r>
          </a:p>
          <a:p>
            <a:endParaRPr lang="en-US" dirty="0" smtClean="0"/>
          </a:p>
          <a:p>
            <a:r>
              <a:rPr lang="en-US" dirty="0" smtClean="0"/>
              <a:t>150.00</a:t>
            </a:r>
            <a:r>
              <a:rPr lang="en-US" baseline="0" dirty="0" smtClean="0"/>
              <a:t> per record is the cost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45M for 300K breach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the info to get drugs to sell on the street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protection for Healthcare</a:t>
            </a:r>
          </a:p>
          <a:p>
            <a:endParaRPr lang="en-US" dirty="0" smtClean="0"/>
          </a:p>
          <a:p>
            <a:r>
              <a:rPr lang="en-US" dirty="0" smtClean="0"/>
              <a:t>Who is affected by this? CISO CSO c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FC1D-D949-BE44-A718-855F719F1C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Think Security LLC </a:t>
            </a:r>
            <a:r>
              <a:rPr lang="de-DE" dirty="0" smtClean="0"/>
              <a:t>© 2017 </a:t>
            </a:r>
            <a:r>
              <a:rPr lang="mr-IN" dirty="0" smtClean="0"/>
              <a:t>–</a:t>
            </a:r>
            <a:r>
              <a:rPr lang="de-DE" dirty="0" smtClean="0"/>
              <a:t> https://</a:t>
            </a:r>
            <a:r>
              <a:rPr lang="de-DE" dirty="0" err="1" smtClean="0"/>
              <a:t>www.thinksecurity.us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Think Security LLC </a:t>
            </a:r>
            <a:r>
              <a:rPr lang="de-DE" dirty="0" smtClean="0"/>
              <a:t>© 2017 </a:t>
            </a:r>
            <a:r>
              <a:rPr lang="mr-IN" dirty="0" smtClean="0"/>
              <a:t>–</a:t>
            </a:r>
            <a:r>
              <a:rPr lang="de-DE" dirty="0" smtClean="0"/>
              <a:t> https://</a:t>
            </a:r>
            <a:r>
              <a:rPr lang="de-DE" dirty="0" err="1" smtClean="0"/>
              <a:t>www.thinksecurity.us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0728" y="58832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08826" y="5595240"/>
            <a:ext cx="1144101" cy="9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1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hoffman@thinksecurity.us" TargetMode="External"/><Relationship Id="rId3" Type="http://schemas.openxmlformats.org/officeDocument/2006/relationships/hyperlink" Target="https://www.thinksecurity.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hinksecurity.u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state of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William Hoffman</a:t>
            </a:r>
          </a:p>
          <a:p>
            <a:r>
              <a:rPr lang="en-US" dirty="0" smtClean="0"/>
              <a:t>Think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Fileless</a:t>
            </a:r>
            <a:r>
              <a:rPr lang="en-US" dirty="0"/>
              <a:t> 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Bypassing </a:t>
            </a:r>
            <a:r>
              <a:rPr lang="en-US" dirty="0"/>
              <a:t>AV</a:t>
            </a:r>
          </a:p>
          <a:p>
            <a:r>
              <a:rPr lang="en-US" dirty="0" smtClean="0"/>
              <a:t>New PowerShell script</a:t>
            </a:r>
          </a:p>
          <a:p>
            <a:r>
              <a:rPr lang="en-US" dirty="0" smtClean="0"/>
              <a:t>Rubber Ducky</a:t>
            </a:r>
          </a:p>
          <a:p>
            <a:r>
              <a:rPr lang="en-US" dirty="0" smtClean="0"/>
              <a:t>Bash Bunny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9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41</a:t>
            </a:r>
            <a:r>
              <a:rPr lang="en-US" dirty="0">
                <a:effectLst/>
              </a:rPr>
              <a:t>% of data breaches in 2017 were tied to insider error or wrongdoing, which compromised nearly 1.2 million patient </a:t>
            </a:r>
            <a:r>
              <a:rPr lang="en-US" dirty="0" smtClean="0">
                <a:effectLst/>
              </a:rPr>
              <a:t>records </a:t>
            </a:r>
          </a:p>
          <a:p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2016, 2 million </a:t>
            </a:r>
            <a:r>
              <a:rPr lang="en-US" dirty="0" smtClean="0"/>
              <a:t>patient </a:t>
            </a:r>
            <a:r>
              <a:rPr lang="en-US" dirty="0" smtClean="0">
                <a:effectLst/>
              </a:rPr>
              <a:t>records </a:t>
            </a:r>
            <a:r>
              <a:rPr lang="en-US" dirty="0">
                <a:effectLst/>
              </a:rPr>
              <a:t>were tied to insider </a:t>
            </a:r>
            <a:r>
              <a:rPr lang="en-US" dirty="0" smtClean="0">
                <a:effectLst/>
              </a:rPr>
              <a:t>activity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Misconfigured or poorly configured devices</a:t>
            </a:r>
          </a:p>
          <a:p>
            <a:r>
              <a:rPr lang="en-US" dirty="0" smtClean="0">
                <a:effectLst/>
              </a:rPr>
              <a:t>Ransomware installed by users clicking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8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monitors</a:t>
            </a:r>
          </a:p>
          <a:p>
            <a:r>
              <a:rPr lang="en-US" dirty="0" smtClean="0"/>
              <a:t>Pacemakers</a:t>
            </a:r>
          </a:p>
          <a:p>
            <a:r>
              <a:rPr lang="en-US" dirty="0" smtClean="0"/>
              <a:t>In home care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protect your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Patching systems</a:t>
            </a:r>
          </a:p>
          <a:p>
            <a:r>
              <a:rPr lang="en-US" dirty="0" smtClean="0"/>
              <a:t>Anti-Virus and Threat Prevention</a:t>
            </a:r>
          </a:p>
          <a:p>
            <a:r>
              <a:rPr lang="en-US" dirty="0" smtClean="0"/>
              <a:t>Properly configured services</a:t>
            </a:r>
          </a:p>
          <a:p>
            <a:r>
              <a:rPr lang="en-US" dirty="0" smtClean="0"/>
              <a:t>Network segmentation</a:t>
            </a:r>
          </a:p>
          <a:p>
            <a:r>
              <a:rPr lang="en-US" dirty="0" smtClean="0"/>
              <a:t>MSSPs (Manage Security Service Providers)</a:t>
            </a:r>
          </a:p>
          <a:p>
            <a:r>
              <a:rPr lang="en-US" dirty="0" smtClean="0"/>
              <a:t>Penetration Testing</a:t>
            </a:r>
          </a:p>
          <a:p>
            <a:r>
              <a:rPr lang="en-US" dirty="0" smtClean="0"/>
              <a:t>Application Testing</a:t>
            </a:r>
          </a:p>
          <a:p>
            <a:r>
              <a:rPr lang="en-US" dirty="0" smtClean="0"/>
              <a:t>Security awareness training</a:t>
            </a:r>
          </a:p>
          <a:p>
            <a:r>
              <a:rPr lang="en-US" dirty="0" smtClean="0"/>
              <a:t>Security Policy Review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Hoffman</a:t>
            </a:r>
          </a:p>
          <a:p>
            <a:r>
              <a:rPr lang="en-US" dirty="0" smtClean="0">
                <a:hlinkClick r:id="rId2"/>
              </a:rPr>
              <a:t>whoffman@thinksecurity.us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https://www.thinksecurity.us</a:t>
            </a:r>
            <a:endParaRPr lang="en-US" dirty="0" smtClean="0"/>
          </a:p>
          <a:p>
            <a:r>
              <a:rPr lang="en-US" dirty="0" smtClean="0"/>
              <a:t>Office: 720-515-7540</a:t>
            </a:r>
          </a:p>
          <a:p>
            <a:r>
              <a:rPr lang="en-US" dirty="0" smtClean="0"/>
              <a:t>@Zer0Traf - twitter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3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Who am 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669030"/>
            <a:ext cx="9179877" cy="2628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Founder &amp; Sr. Consultant </a:t>
            </a:r>
            <a:r>
              <a:rPr lang="en-US" sz="2400" dirty="0"/>
              <a:t>at Think Security </a:t>
            </a:r>
          </a:p>
          <a:p>
            <a:pPr lvl="1"/>
            <a:r>
              <a:rPr lang="en-US" sz="2000" dirty="0" smtClean="0">
                <a:hlinkClick r:id="rId3"/>
              </a:rPr>
              <a:t>https://</a:t>
            </a:r>
            <a:r>
              <a:rPr lang="en-US" sz="2000" dirty="0">
                <a:hlinkClick r:id="rId3"/>
              </a:rPr>
              <a:t>www.thinksecurity.us</a:t>
            </a:r>
            <a:endParaRPr lang="en-US" sz="2000" dirty="0"/>
          </a:p>
          <a:p>
            <a:r>
              <a:rPr lang="en-US" sz="2400" dirty="0"/>
              <a:t>Exploit research and </a:t>
            </a:r>
            <a:r>
              <a:rPr lang="en-US" sz="2400" dirty="0" smtClean="0"/>
              <a:t>development</a:t>
            </a:r>
          </a:p>
          <a:p>
            <a:r>
              <a:rPr lang="en-US" sz="2400" dirty="0"/>
              <a:t>Red team and Blue </a:t>
            </a:r>
            <a:r>
              <a:rPr lang="en-US" sz="2400" dirty="0" smtClean="0"/>
              <a:t>Team</a:t>
            </a:r>
          </a:p>
          <a:p>
            <a:r>
              <a:rPr lang="en-US" sz="2400" dirty="0"/>
              <a:t>@Zer0Traf </a:t>
            </a:r>
            <a:r>
              <a:rPr lang="mr-IN" sz="2400" dirty="0"/>
              <a:t>–</a:t>
            </a:r>
            <a:r>
              <a:rPr lang="en-US" sz="2400" dirty="0"/>
              <a:t> Twitter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latest security breaches</a:t>
            </a:r>
          </a:p>
          <a:p>
            <a:pPr lvl="1"/>
            <a:r>
              <a:rPr lang="en-US" dirty="0" smtClean="0"/>
              <a:t>What they are</a:t>
            </a:r>
          </a:p>
          <a:p>
            <a:pPr lvl="1"/>
            <a:r>
              <a:rPr lang="en-US" dirty="0" smtClean="0"/>
              <a:t>What we know about them</a:t>
            </a:r>
          </a:p>
          <a:p>
            <a:r>
              <a:rPr lang="en-US" dirty="0" smtClean="0"/>
              <a:t>The New Security Threats </a:t>
            </a:r>
          </a:p>
          <a:p>
            <a:r>
              <a:rPr lang="en-US" dirty="0" smtClean="0"/>
              <a:t>How to protect your company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security breaches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Equifax breach</a:t>
            </a:r>
          </a:p>
          <a:p>
            <a:r>
              <a:rPr lang="en-US" dirty="0" smtClean="0"/>
              <a:t>Avast</a:t>
            </a:r>
          </a:p>
          <a:p>
            <a:r>
              <a:rPr lang="en-US" dirty="0" smtClean="0"/>
              <a:t>Health care breaches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security breaches</a:t>
            </a:r>
            <a:br>
              <a:rPr lang="en-US" dirty="0"/>
            </a:br>
            <a:r>
              <a:rPr lang="en-US" sz="2800" dirty="0" smtClean="0"/>
              <a:t>What we know about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3200" dirty="0"/>
              <a:t>Equifax </a:t>
            </a:r>
            <a:r>
              <a:rPr lang="en-US" sz="3200" dirty="0" smtClean="0"/>
              <a:t>breach</a:t>
            </a:r>
          </a:p>
          <a:p>
            <a:pPr marL="3657600" lvl="8" indent="0">
              <a:buNone/>
            </a:pPr>
            <a:endParaRPr lang="en-US" sz="3200" dirty="0" smtClean="0"/>
          </a:p>
          <a:p>
            <a:r>
              <a:rPr lang="en-US" dirty="0" smtClean="0"/>
              <a:t>143 Million People compromised</a:t>
            </a:r>
          </a:p>
          <a:p>
            <a:r>
              <a:rPr lang="en-US" dirty="0" smtClean="0"/>
              <a:t>Unpatched system</a:t>
            </a:r>
          </a:p>
          <a:p>
            <a:r>
              <a:rPr lang="en-US" dirty="0" smtClean="0"/>
              <a:t>Unverified info released to the public</a:t>
            </a:r>
          </a:p>
          <a:p>
            <a:r>
              <a:rPr lang="en-US" dirty="0" smtClean="0"/>
              <a:t>What can we learn from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security breaches</a:t>
            </a:r>
            <a:br>
              <a:rPr lang="en-US" dirty="0"/>
            </a:br>
            <a:r>
              <a:rPr lang="en-US" sz="2800" dirty="0" smtClean="0"/>
              <a:t>What we know about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3200" dirty="0"/>
              <a:t>Avast</a:t>
            </a:r>
            <a:endParaRPr lang="en-US" sz="3200" dirty="0" smtClean="0"/>
          </a:p>
          <a:p>
            <a:pPr marL="3657600" lvl="8" indent="0">
              <a:buNone/>
            </a:pPr>
            <a:endParaRPr lang="en-US" sz="3200" dirty="0" smtClean="0"/>
          </a:p>
          <a:p>
            <a:r>
              <a:rPr lang="en-US" dirty="0" smtClean="0"/>
              <a:t>2.3 Million users infected</a:t>
            </a:r>
          </a:p>
          <a:p>
            <a:r>
              <a:rPr lang="en-US" dirty="0" smtClean="0"/>
              <a:t>Supply chain compromised</a:t>
            </a:r>
          </a:p>
          <a:p>
            <a:r>
              <a:rPr lang="en-US" dirty="0" smtClean="0"/>
              <a:t>Published malware infected software</a:t>
            </a:r>
          </a:p>
          <a:p>
            <a:r>
              <a:rPr lang="en-US" dirty="0" smtClean="0"/>
              <a:t>linked to Chinese hacker group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security breaches</a:t>
            </a:r>
            <a:br>
              <a:rPr lang="en-US" dirty="0"/>
            </a:br>
            <a:r>
              <a:rPr lang="en-US" sz="2800" dirty="0" smtClean="0"/>
              <a:t>What we know about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en-US" sz="3200" dirty="0" smtClean="0"/>
              <a:t>Health Care</a:t>
            </a:r>
          </a:p>
          <a:p>
            <a:pPr marL="3657600" lvl="8" indent="0">
              <a:buNone/>
            </a:pPr>
            <a:endParaRPr lang="en-US" sz="3200" dirty="0" smtClean="0"/>
          </a:p>
          <a:p>
            <a:r>
              <a:rPr lang="en-US" dirty="0" smtClean="0"/>
              <a:t>At least 35 health breaches so far in 2017</a:t>
            </a:r>
          </a:p>
          <a:p>
            <a:r>
              <a:rPr lang="en-US" dirty="0" smtClean="0"/>
              <a:t>Women’s healthcare group 300K + patients compromised</a:t>
            </a:r>
          </a:p>
          <a:p>
            <a:r>
              <a:rPr lang="en-US" dirty="0" smtClean="0"/>
              <a:t>Indiana Medicaid 1.1 Million patients compromised </a:t>
            </a:r>
          </a:p>
          <a:p>
            <a:r>
              <a:rPr lang="en-US" dirty="0" smtClean="0"/>
              <a:t>Molina Healthcare 4.8 Million patients compromised</a:t>
            </a:r>
          </a:p>
          <a:p>
            <a:pPr lvl="1"/>
            <a:r>
              <a:rPr lang="en-US" dirty="0" smtClean="0"/>
              <a:t>A patient portal was the cause of this breach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Security Threats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Phishing attacks / User installed malware</a:t>
            </a:r>
          </a:p>
          <a:p>
            <a:r>
              <a:rPr lang="en-US" dirty="0" err="1" smtClean="0"/>
              <a:t>Fileless</a:t>
            </a:r>
            <a:r>
              <a:rPr lang="en-US" dirty="0" smtClean="0"/>
              <a:t> Malware</a:t>
            </a:r>
          </a:p>
          <a:p>
            <a:r>
              <a:rPr lang="en-US" dirty="0" smtClean="0"/>
              <a:t>Insider threat</a:t>
            </a:r>
          </a:p>
          <a:p>
            <a:r>
              <a:rPr lang="en-US" dirty="0" smtClean="0"/>
              <a:t>Patient’s device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attacks / User installed 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Phishing is stil</a:t>
            </a:r>
            <a:r>
              <a:rPr lang="en-US" dirty="0"/>
              <a:t>l</a:t>
            </a:r>
            <a:r>
              <a:rPr lang="en-US" dirty="0" smtClean="0"/>
              <a:t> the number one way to compromise a company</a:t>
            </a:r>
            <a:endParaRPr lang="en-US" dirty="0"/>
          </a:p>
          <a:p>
            <a:r>
              <a:rPr lang="en-US" dirty="0" smtClean="0"/>
              <a:t>New Phishing attack vectors</a:t>
            </a:r>
          </a:p>
          <a:p>
            <a:r>
              <a:rPr lang="en-US" dirty="0" smtClean="0"/>
              <a:t>Attackers no longer need to find a way to install Malware when they can get a user to click and install 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4048</TotalTime>
  <Words>415</Words>
  <Application>Microsoft Macintosh PowerPoint</Application>
  <PresentationFormat>Widescreen</PresentationFormat>
  <Paragraphs>105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Mangal</vt:lpstr>
      <vt:lpstr>Arial</vt:lpstr>
      <vt:lpstr>Mesh</vt:lpstr>
      <vt:lpstr>Current state of Security</vt:lpstr>
      <vt:lpstr>Who am I</vt:lpstr>
      <vt:lpstr>Today’s Agenda</vt:lpstr>
      <vt:lpstr>The latest security breaches </vt:lpstr>
      <vt:lpstr>The latest security breaches What we know about them</vt:lpstr>
      <vt:lpstr>The latest security breaches What we know about them</vt:lpstr>
      <vt:lpstr>The latest security breaches What we know about them</vt:lpstr>
      <vt:lpstr> New Security Threats </vt:lpstr>
      <vt:lpstr>Phishing attacks / User installed malware</vt:lpstr>
      <vt:lpstr>Fileless Malware</vt:lpstr>
      <vt:lpstr>Insider threat</vt:lpstr>
      <vt:lpstr>Patient’s device</vt:lpstr>
      <vt:lpstr>How to protect your company</vt:lpstr>
      <vt:lpstr>Questions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Security</dc:title>
  <dc:creator>William Hoffman</dc:creator>
  <cp:lastModifiedBy>William Hoffman</cp:lastModifiedBy>
  <cp:revision>16</cp:revision>
  <dcterms:created xsi:type="dcterms:W3CDTF">2017-09-24T15:12:51Z</dcterms:created>
  <dcterms:modified xsi:type="dcterms:W3CDTF">2017-09-27T10:41:48Z</dcterms:modified>
</cp:coreProperties>
</file>