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2"/>
  </p:normalViewPr>
  <p:slideViewPr>
    <p:cSldViewPr snapToGrid="0" snapToObjects="1">
      <p:cViewPr varScale="1">
        <p:scale>
          <a:sx n="148" d="100"/>
          <a:sy n="148" d="100"/>
        </p:scale>
        <p:origin x="6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12" name="Shape 12"/>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3" name="Shape 13"/>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con Lef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43" name="Shape 43"/>
          <p:cNvSpPr txBox="1">
            <a:spLocks noGrp="1"/>
          </p:cNvSpPr>
          <p:nvPr>
            <p:ph type="body" idx="1"/>
          </p:nvPr>
        </p:nvSpPr>
        <p:spPr>
          <a:xfrm>
            <a:off x="4832400" y="1152475"/>
            <a:ext cx="3999900" cy="3416400"/>
          </a:xfrm>
          <a:prstGeom prst="rect">
            <a:avLst/>
          </a:prstGeom>
        </p:spPr>
        <p:txBody>
          <a:bodyPr wrap="square" lIns="91425" tIns="91425" rIns="91425" bIns="91425" anchor="t"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4"/>
        <p:cNvGrpSpPr/>
        <p:nvPr/>
      </p:nvGrpSpPr>
      <p:grpSpPr>
        <a:xfrm>
          <a:off x="0" y="0"/>
          <a:ext cx="0" cy="0"/>
          <a:chOff x="0" y="0"/>
          <a:chExt cx="0" cy="0"/>
        </a:xfrm>
      </p:grpSpPr>
      <p:sp>
        <p:nvSpPr>
          <p:cNvPr id="45" name="Shape 45"/>
          <p:cNvSpPr/>
          <p:nvPr/>
        </p:nvSpPr>
        <p:spPr>
          <a:xfrm>
            <a:off x="4572000" y="-125"/>
            <a:ext cx="4628700" cy="5143500"/>
          </a:xfrm>
          <a:prstGeom prst="rect">
            <a:avLst/>
          </a:prstGeom>
          <a:solidFill>
            <a:srgbClr val="00A7E1"/>
          </a:solidFill>
          <a:ln>
            <a:noFill/>
          </a:ln>
        </p:spPr>
        <p:txBody>
          <a:bodyPr wrap="square" lIns="91425" tIns="91425" rIns="91425" bIns="91425" anchor="ctr" anchorCtr="0">
            <a:noAutofit/>
          </a:bodyPr>
          <a:lstStyle/>
          <a:p>
            <a:pPr lvl="0">
              <a:spcBef>
                <a:spcPts val="0"/>
              </a:spcBef>
              <a:buNone/>
            </a:pPr>
            <a:endParaRPr/>
          </a:p>
        </p:txBody>
      </p:sp>
      <p:sp>
        <p:nvSpPr>
          <p:cNvPr id="46" name="Shape 46"/>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defRPr/>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7" name="Shape 47"/>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8" name="Shape 48"/>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49" name="Shape 49"/>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ig number">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52" name="Shape 52"/>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No Logo">
    <p:spTree>
      <p:nvGrpSpPr>
        <p:cNvPr id="1" name="Shape 54"/>
        <p:cNvGrpSpPr/>
        <p:nvPr/>
      </p:nvGrpSpPr>
      <p:grpSpPr>
        <a:xfrm>
          <a:off x="0" y="0"/>
          <a:ext cx="0" cy="0"/>
          <a:chOff x="0" y="0"/>
          <a:chExt cx="0" cy="0"/>
        </a:xfrm>
      </p:grpSpPr>
      <p:sp>
        <p:nvSpPr>
          <p:cNvPr id="55" name="Shape 55"/>
          <p:cNvSpPr/>
          <p:nvPr/>
        </p:nvSpPr>
        <p:spPr>
          <a:xfrm>
            <a:off x="-8975" y="-8975"/>
            <a:ext cx="9153000" cy="5197500"/>
          </a:xfrm>
          <a:prstGeom prst="rect">
            <a:avLst/>
          </a:prstGeom>
          <a:solidFill>
            <a:srgbClr val="005673"/>
          </a:solidFill>
          <a:ln>
            <a:noFill/>
          </a:ln>
        </p:spPr>
        <p:txBody>
          <a:bodyPr wrap="square" lIns="91425" tIns="91425" rIns="91425" bIns="91425" anchor="ctr" anchorCtr="0">
            <a:noAutofit/>
          </a:bodyPr>
          <a:lstStyle/>
          <a:p>
            <a:pPr lvl="0" rtl="0">
              <a:spcBef>
                <a:spcPts val="0"/>
              </a:spcBef>
              <a:buNone/>
            </a:pPr>
            <a:endParaRPr>
              <a:solidFill>
                <a:srgbClr val="005673"/>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White">
    <p:spTree>
      <p:nvGrpSpPr>
        <p:cNvPr id="1" name="Shape 56"/>
        <p:cNvGrpSpPr/>
        <p:nvPr/>
      </p:nvGrpSpPr>
      <p:grpSpPr>
        <a:xfrm>
          <a:off x="0" y="0"/>
          <a:ext cx="0" cy="0"/>
          <a:chOff x="0" y="0"/>
          <a:chExt cx="0" cy="0"/>
        </a:xfrm>
      </p:grpSpPr>
      <p:sp>
        <p:nvSpPr>
          <p:cNvPr id="57" name="Shape 57"/>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pic>
        <p:nvPicPr>
          <p:cNvPr id="58" name="Shape 58"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
        <p:nvSpPr>
          <p:cNvPr id="59" name="Shape 59"/>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Clr>
                <a:srgbClr val="007298"/>
              </a:buClr>
              <a:buSzPct val="100000"/>
              <a:defRPr sz="4200">
                <a:solidFill>
                  <a:srgbClr val="007298"/>
                </a:solidFill>
              </a:defRPr>
            </a:lvl1pPr>
            <a:lvl2pPr lvl="1" algn="ctr" rtl="0">
              <a:spcBef>
                <a:spcPts val="0"/>
              </a:spcBef>
              <a:buClr>
                <a:srgbClr val="007298"/>
              </a:buClr>
              <a:buSzPct val="100000"/>
              <a:defRPr sz="4200">
                <a:solidFill>
                  <a:srgbClr val="007298"/>
                </a:solidFill>
              </a:defRPr>
            </a:lvl2pPr>
            <a:lvl3pPr lvl="2" algn="ctr" rtl="0">
              <a:spcBef>
                <a:spcPts val="0"/>
              </a:spcBef>
              <a:buClr>
                <a:srgbClr val="007298"/>
              </a:buClr>
              <a:buSzPct val="100000"/>
              <a:defRPr sz="4200">
                <a:solidFill>
                  <a:srgbClr val="007298"/>
                </a:solidFill>
              </a:defRPr>
            </a:lvl3pPr>
            <a:lvl4pPr lvl="3" algn="ctr" rtl="0">
              <a:spcBef>
                <a:spcPts val="0"/>
              </a:spcBef>
              <a:buClr>
                <a:srgbClr val="007298"/>
              </a:buClr>
              <a:buSzPct val="100000"/>
              <a:defRPr sz="4200">
                <a:solidFill>
                  <a:srgbClr val="007298"/>
                </a:solidFill>
              </a:defRPr>
            </a:lvl4pPr>
            <a:lvl5pPr lvl="4" algn="ctr" rtl="0">
              <a:spcBef>
                <a:spcPts val="0"/>
              </a:spcBef>
              <a:buClr>
                <a:srgbClr val="007298"/>
              </a:buClr>
              <a:buSzPct val="100000"/>
              <a:defRPr sz="4200">
                <a:solidFill>
                  <a:srgbClr val="007298"/>
                </a:solidFill>
              </a:defRPr>
            </a:lvl5pPr>
            <a:lvl6pPr lvl="5" algn="ctr" rtl="0">
              <a:spcBef>
                <a:spcPts val="0"/>
              </a:spcBef>
              <a:buClr>
                <a:srgbClr val="007298"/>
              </a:buClr>
              <a:buSzPct val="100000"/>
              <a:defRPr sz="4200">
                <a:solidFill>
                  <a:srgbClr val="007298"/>
                </a:solidFill>
              </a:defRPr>
            </a:lvl6pPr>
            <a:lvl7pPr lvl="6" algn="ctr" rtl="0">
              <a:spcBef>
                <a:spcPts val="0"/>
              </a:spcBef>
              <a:buClr>
                <a:srgbClr val="007298"/>
              </a:buClr>
              <a:buSzPct val="100000"/>
              <a:defRPr sz="4200">
                <a:solidFill>
                  <a:srgbClr val="007298"/>
                </a:solidFill>
              </a:defRPr>
            </a:lvl7pPr>
            <a:lvl8pPr lvl="7" algn="ctr" rtl="0">
              <a:spcBef>
                <a:spcPts val="0"/>
              </a:spcBef>
              <a:buClr>
                <a:srgbClr val="007298"/>
              </a:buClr>
              <a:buSzPct val="100000"/>
              <a:defRPr sz="4200">
                <a:solidFill>
                  <a:srgbClr val="007298"/>
                </a:solidFill>
              </a:defRPr>
            </a:lvl8pPr>
            <a:lvl9pPr lvl="8" algn="ctr" rtl="0">
              <a:spcBef>
                <a:spcPts val="0"/>
              </a:spcBef>
              <a:buClr>
                <a:srgbClr val="007298"/>
              </a:buClr>
              <a:buSzPct val="100000"/>
              <a:defRPr sz="4200">
                <a:solidFill>
                  <a:srgbClr val="007298"/>
                </a:solidFill>
              </a:defRPr>
            </a:lvl9pPr>
          </a:lstStyle>
          <a:p>
            <a:endParaRPr/>
          </a:p>
        </p:txBody>
      </p:sp>
      <p:sp>
        <p:nvSpPr>
          <p:cNvPr id="60" name="Shape 60"/>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Clr>
                <a:srgbClr val="00A7E1"/>
              </a:buClr>
              <a:buSzPct val="100000"/>
              <a:buNone/>
              <a:defRPr sz="2800">
                <a:solidFill>
                  <a:srgbClr val="00A7E1"/>
                </a:solidFill>
              </a:defRPr>
            </a:lvl1pPr>
            <a:lvl2pPr lvl="1" algn="ctr" rtl="0">
              <a:lnSpc>
                <a:spcPct val="100000"/>
              </a:lnSpc>
              <a:spcBef>
                <a:spcPts val="0"/>
              </a:spcBef>
              <a:spcAft>
                <a:spcPts val="0"/>
              </a:spcAft>
              <a:buClr>
                <a:srgbClr val="00A7E1"/>
              </a:buClr>
              <a:buSzPct val="100000"/>
              <a:buNone/>
              <a:defRPr sz="2800">
                <a:solidFill>
                  <a:srgbClr val="00A7E1"/>
                </a:solidFill>
              </a:defRPr>
            </a:lvl2pPr>
            <a:lvl3pPr lvl="2" algn="ctr" rtl="0">
              <a:lnSpc>
                <a:spcPct val="100000"/>
              </a:lnSpc>
              <a:spcBef>
                <a:spcPts val="0"/>
              </a:spcBef>
              <a:spcAft>
                <a:spcPts val="0"/>
              </a:spcAft>
              <a:buClr>
                <a:srgbClr val="00A7E1"/>
              </a:buClr>
              <a:buSzPct val="100000"/>
              <a:buNone/>
              <a:defRPr sz="2800">
                <a:solidFill>
                  <a:srgbClr val="00A7E1"/>
                </a:solidFill>
              </a:defRPr>
            </a:lvl3pPr>
            <a:lvl4pPr lvl="3" algn="ctr" rtl="0">
              <a:lnSpc>
                <a:spcPct val="100000"/>
              </a:lnSpc>
              <a:spcBef>
                <a:spcPts val="0"/>
              </a:spcBef>
              <a:spcAft>
                <a:spcPts val="0"/>
              </a:spcAft>
              <a:buClr>
                <a:srgbClr val="00A7E1"/>
              </a:buClr>
              <a:buSzPct val="100000"/>
              <a:buNone/>
              <a:defRPr sz="2800">
                <a:solidFill>
                  <a:srgbClr val="00A7E1"/>
                </a:solidFill>
              </a:defRPr>
            </a:lvl4pPr>
            <a:lvl5pPr lvl="4" algn="ctr" rtl="0">
              <a:lnSpc>
                <a:spcPct val="100000"/>
              </a:lnSpc>
              <a:spcBef>
                <a:spcPts val="0"/>
              </a:spcBef>
              <a:spcAft>
                <a:spcPts val="0"/>
              </a:spcAft>
              <a:buClr>
                <a:srgbClr val="00A7E1"/>
              </a:buClr>
              <a:buSzPct val="100000"/>
              <a:buNone/>
              <a:defRPr sz="2800">
                <a:solidFill>
                  <a:srgbClr val="00A7E1"/>
                </a:solidFill>
              </a:defRPr>
            </a:lvl5pPr>
            <a:lvl6pPr lvl="5" algn="ctr" rtl="0">
              <a:lnSpc>
                <a:spcPct val="100000"/>
              </a:lnSpc>
              <a:spcBef>
                <a:spcPts val="0"/>
              </a:spcBef>
              <a:spcAft>
                <a:spcPts val="0"/>
              </a:spcAft>
              <a:buClr>
                <a:srgbClr val="00A7E1"/>
              </a:buClr>
              <a:buSzPct val="100000"/>
              <a:buNone/>
              <a:defRPr sz="2800">
                <a:solidFill>
                  <a:srgbClr val="00A7E1"/>
                </a:solidFill>
              </a:defRPr>
            </a:lvl6pPr>
            <a:lvl7pPr lvl="6" algn="ctr" rtl="0">
              <a:lnSpc>
                <a:spcPct val="100000"/>
              </a:lnSpc>
              <a:spcBef>
                <a:spcPts val="0"/>
              </a:spcBef>
              <a:spcAft>
                <a:spcPts val="0"/>
              </a:spcAft>
              <a:buClr>
                <a:srgbClr val="00A7E1"/>
              </a:buClr>
              <a:buSzPct val="100000"/>
              <a:buNone/>
              <a:defRPr sz="2800">
                <a:solidFill>
                  <a:srgbClr val="00A7E1"/>
                </a:solidFill>
              </a:defRPr>
            </a:lvl7pPr>
            <a:lvl8pPr lvl="7" algn="ctr" rtl="0">
              <a:lnSpc>
                <a:spcPct val="100000"/>
              </a:lnSpc>
              <a:spcBef>
                <a:spcPts val="0"/>
              </a:spcBef>
              <a:spcAft>
                <a:spcPts val="0"/>
              </a:spcAft>
              <a:buClr>
                <a:srgbClr val="00A7E1"/>
              </a:buClr>
              <a:buSzPct val="100000"/>
              <a:buNone/>
              <a:defRPr sz="2800">
                <a:solidFill>
                  <a:srgbClr val="00A7E1"/>
                </a:solidFill>
              </a:defRPr>
            </a:lvl8pPr>
            <a:lvl9pPr lvl="8" algn="ctr" rtl="0">
              <a:lnSpc>
                <a:spcPct val="100000"/>
              </a:lnSpc>
              <a:spcBef>
                <a:spcPts val="0"/>
              </a:spcBef>
              <a:spcAft>
                <a:spcPts val="0"/>
              </a:spcAft>
              <a:buClr>
                <a:srgbClr val="00A7E1"/>
              </a:buClr>
              <a:buSzPct val="100000"/>
              <a:buNone/>
              <a:defRPr sz="2800">
                <a:solidFill>
                  <a:srgbClr val="00A7E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White">
    <p:spTree>
      <p:nvGrpSpPr>
        <p:cNvPr id="1" name="Shape 61"/>
        <p:cNvGrpSpPr/>
        <p:nvPr/>
      </p:nvGrpSpPr>
      <p:grpSpPr>
        <a:xfrm>
          <a:off x="0" y="0"/>
          <a:ext cx="0" cy="0"/>
          <a:chOff x="0" y="0"/>
          <a:chExt cx="0" cy="0"/>
        </a:xfrm>
      </p:grpSpPr>
      <p:sp>
        <p:nvSpPr>
          <p:cNvPr id="62" name="Shape 62"/>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pic>
        <p:nvPicPr>
          <p:cNvPr id="63" name="Shape 63"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
        <p:nvSpPr>
          <p:cNvPr id="64" name="Shape 6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rtl="0">
              <a:spcBef>
                <a:spcPts val="0"/>
              </a:spcBef>
              <a:buClr>
                <a:srgbClr val="007298"/>
              </a:buClr>
              <a:buSzPct val="100000"/>
              <a:defRPr sz="4200">
                <a:solidFill>
                  <a:srgbClr val="007298"/>
                </a:solidFill>
              </a:defRPr>
            </a:lvl1pPr>
            <a:lvl2pPr lvl="1" algn="ctr" rtl="0">
              <a:spcBef>
                <a:spcPts val="0"/>
              </a:spcBef>
              <a:buClr>
                <a:srgbClr val="007298"/>
              </a:buClr>
              <a:buSzPct val="100000"/>
              <a:defRPr sz="4200">
                <a:solidFill>
                  <a:srgbClr val="007298"/>
                </a:solidFill>
              </a:defRPr>
            </a:lvl2pPr>
            <a:lvl3pPr lvl="2" algn="ctr" rtl="0">
              <a:spcBef>
                <a:spcPts val="0"/>
              </a:spcBef>
              <a:buClr>
                <a:srgbClr val="007298"/>
              </a:buClr>
              <a:buSzPct val="100000"/>
              <a:defRPr sz="4200">
                <a:solidFill>
                  <a:srgbClr val="007298"/>
                </a:solidFill>
              </a:defRPr>
            </a:lvl3pPr>
            <a:lvl4pPr lvl="3" algn="ctr" rtl="0">
              <a:spcBef>
                <a:spcPts val="0"/>
              </a:spcBef>
              <a:buClr>
                <a:srgbClr val="007298"/>
              </a:buClr>
              <a:buSzPct val="100000"/>
              <a:defRPr sz="4200">
                <a:solidFill>
                  <a:srgbClr val="007298"/>
                </a:solidFill>
              </a:defRPr>
            </a:lvl4pPr>
            <a:lvl5pPr lvl="4" algn="ctr" rtl="0">
              <a:spcBef>
                <a:spcPts val="0"/>
              </a:spcBef>
              <a:buClr>
                <a:srgbClr val="007298"/>
              </a:buClr>
              <a:buSzPct val="100000"/>
              <a:defRPr sz="4200">
                <a:solidFill>
                  <a:srgbClr val="007298"/>
                </a:solidFill>
              </a:defRPr>
            </a:lvl5pPr>
            <a:lvl6pPr lvl="5" algn="ctr" rtl="0">
              <a:spcBef>
                <a:spcPts val="0"/>
              </a:spcBef>
              <a:buClr>
                <a:srgbClr val="007298"/>
              </a:buClr>
              <a:buSzPct val="100000"/>
              <a:defRPr sz="4200">
                <a:solidFill>
                  <a:srgbClr val="007298"/>
                </a:solidFill>
              </a:defRPr>
            </a:lvl6pPr>
            <a:lvl7pPr lvl="6" algn="ctr" rtl="0">
              <a:spcBef>
                <a:spcPts val="0"/>
              </a:spcBef>
              <a:buClr>
                <a:srgbClr val="007298"/>
              </a:buClr>
              <a:buSzPct val="100000"/>
              <a:defRPr sz="4200">
                <a:solidFill>
                  <a:srgbClr val="007298"/>
                </a:solidFill>
              </a:defRPr>
            </a:lvl7pPr>
            <a:lvl8pPr lvl="7" algn="ctr" rtl="0">
              <a:spcBef>
                <a:spcPts val="0"/>
              </a:spcBef>
              <a:buClr>
                <a:srgbClr val="007298"/>
              </a:buClr>
              <a:buSzPct val="100000"/>
              <a:defRPr sz="4200">
                <a:solidFill>
                  <a:srgbClr val="007298"/>
                </a:solidFill>
              </a:defRPr>
            </a:lvl8pPr>
            <a:lvl9pPr lvl="8" algn="ctr" rtl="0">
              <a:spcBef>
                <a:spcPts val="0"/>
              </a:spcBef>
              <a:buClr>
                <a:srgbClr val="007298"/>
              </a:buClr>
              <a:buSzPct val="100000"/>
              <a:defRPr sz="4200">
                <a:solidFill>
                  <a:srgbClr val="007298"/>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body White">
    <p:spTree>
      <p:nvGrpSpPr>
        <p:cNvPr id="1" name="Shape 65"/>
        <p:cNvGrpSpPr/>
        <p:nvPr/>
      </p:nvGrpSpPr>
      <p:grpSpPr>
        <a:xfrm>
          <a:off x="0" y="0"/>
          <a:ext cx="0" cy="0"/>
          <a:chOff x="0" y="0"/>
          <a:chExt cx="0" cy="0"/>
        </a:xfrm>
      </p:grpSpPr>
      <p:sp>
        <p:nvSpPr>
          <p:cNvPr id="66" name="Shape 66"/>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pic>
        <p:nvPicPr>
          <p:cNvPr id="67" name="Shape 67"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
        <p:nvSpPr>
          <p:cNvPr id="68" name="Shape 68"/>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buClr>
                <a:srgbClr val="007298"/>
              </a:buClr>
              <a:defRPr>
                <a:solidFill>
                  <a:srgbClr val="007298"/>
                </a:solidFill>
              </a:defRPr>
            </a:lvl1pPr>
            <a:lvl2pPr lvl="1" rtl="0">
              <a:spcBef>
                <a:spcPts val="0"/>
              </a:spcBef>
              <a:buClr>
                <a:srgbClr val="007298"/>
              </a:buClr>
              <a:defRPr>
                <a:solidFill>
                  <a:srgbClr val="007298"/>
                </a:solidFill>
              </a:defRPr>
            </a:lvl2pPr>
            <a:lvl3pPr lvl="2" rtl="0">
              <a:spcBef>
                <a:spcPts val="0"/>
              </a:spcBef>
              <a:buClr>
                <a:srgbClr val="007298"/>
              </a:buClr>
              <a:defRPr>
                <a:solidFill>
                  <a:srgbClr val="007298"/>
                </a:solidFill>
              </a:defRPr>
            </a:lvl3pPr>
            <a:lvl4pPr lvl="3" rtl="0">
              <a:spcBef>
                <a:spcPts val="0"/>
              </a:spcBef>
              <a:buClr>
                <a:srgbClr val="007298"/>
              </a:buClr>
              <a:defRPr>
                <a:solidFill>
                  <a:srgbClr val="007298"/>
                </a:solidFill>
              </a:defRPr>
            </a:lvl4pPr>
            <a:lvl5pPr lvl="4" rtl="0">
              <a:spcBef>
                <a:spcPts val="0"/>
              </a:spcBef>
              <a:buClr>
                <a:srgbClr val="007298"/>
              </a:buClr>
              <a:defRPr>
                <a:solidFill>
                  <a:srgbClr val="007298"/>
                </a:solidFill>
              </a:defRPr>
            </a:lvl5pPr>
            <a:lvl6pPr lvl="5" rtl="0">
              <a:spcBef>
                <a:spcPts val="0"/>
              </a:spcBef>
              <a:buClr>
                <a:srgbClr val="007298"/>
              </a:buClr>
              <a:defRPr>
                <a:solidFill>
                  <a:srgbClr val="007298"/>
                </a:solidFill>
              </a:defRPr>
            </a:lvl6pPr>
            <a:lvl7pPr lvl="6" rtl="0">
              <a:spcBef>
                <a:spcPts val="0"/>
              </a:spcBef>
              <a:buClr>
                <a:srgbClr val="007298"/>
              </a:buClr>
              <a:defRPr>
                <a:solidFill>
                  <a:srgbClr val="007298"/>
                </a:solidFill>
              </a:defRPr>
            </a:lvl7pPr>
            <a:lvl8pPr lvl="7" rtl="0">
              <a:spcBef>
                <a:spcPts val="0"/>
              </a:spcBef>
              <a:buClr>
                <a:srgbClr val="007298"/>
              </a:buClr>
              <a:defRPr>
                <a:solidFill>
                  <a:srgbClr val="007298"/>
                </a:solidFill>
              </a:defRPr>
            </a:lvl8pPr>
            <a:lvl9pPr lvl="8" rtl="0">
              <a:spcBef>
                <a:spcPts val="0"/>
              </a:spcBef>
              <a:buClr>
                <a:srgbClr val="007298"/>
              </a:buClr>
              <a:defRPr>
                <a:solidFill>
                  <a:srgbClr val="007298"/>
                </a:solidFill>
              </a:defRPr>
            </a:lvl9pPr>
          </a:lstStyle>
          <a:p>
            <a:endParaRPr/>
          </a:p>
        </p:txBody>
      </p:sp>
      <p:sp>
        <p:nvSpPr>
          <p:cNvPr id="69" name="Shape 69"/>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rtl="0">
              <a:spcBef>
                <a:spcPts val="0"/>
              </a:spcBef>
              <a:buClr>
                <a:srgbClr val="00A7E1"/>
              </a:buClr>
              <a:defRPr>
                <a:solidFill>
                  <a:srgbClr val="00A7E1"/>
                </a:solidFill>
              </a:defRPr>
            </a:lvl1pPr>
            <a:lvl2pPr lvl="1" rtl="0">
              <a:spcBef>
                <a:spcPts val="0"/>
              </a:spcBef>
              <a:buClr>
                <a:srgbClr val="00A7E1"/>
              </a:buClr>
              <a:defRPr>
                <a:solidFill>
                  <a:srgbClr val="00A7E1"/>
                </a:solidFill>
              </a:defRPr>
            </a:lvl2pPr>
            <a:lvl3pPr lvl="2" rtl="0">
              <a:spcBef>
                <a:spcPts val="0"/>
              </a:spcBef>
              <a:buClr>
                <a:srgbClr val="00A7E1"/>
              </a:buClr>
              <a:defRPr>
                <a:solidFill>
                  <a:srgbClr val="00A7E1"/>
                </a:solidFill>
              </a:defRPr>
            </a:lvl3pPr>
            <a:lvl4pPr lvl="3" rtl="0">
              <a:spcBef>
                <a:spcPts val="0"/>
              </a:spcBef>
              <a:buClr>
                <a:srgbClr val="00A7E1"/>
              </a:buClr>
              <a:defRPr>
                <a:solidFill>
                  <a:srgbClr val="00A7E1"/>
                </a:solidFill>
              </a:defRPr>
            </a:lvl4pPr>
            <a:lvl5pPr lvl="4" rtl="0">
              <a:spcBef>
                <a:spcPts val="0"/>
              </a:spcBef>
              <a:buClr>
                <a:srgbClr val="00A7E1"/>
              </a:buClr>
              <a:defRPr>
                <a:solidFill>
                  <a:srgbClr val="00A7E1"/>
                </a:solidFill>
              </a:defRPr>
            </a:lvl5pPr>
            <a:lvl6pPr lvl="5" rtl="0">
              <a:spcBef>
                <a:spcPts val="0"/>
              </a:spcBef>
              <a:buClr>
                <a:srgbClr val="00A7E1"/>
              </a:buClr>
              <a:defRPr>
                <a:solidFill>
                  <a:srgbClr val="00A7E1"/>
                </a:solidFill>
              </a:defRPr>
            </a:lvl6pPr>
            <a:lvl7pPr lvl="6" rtl="0">
              <a:spcBef>
                <a:spcPts val="0"/>
              </a:spcBef>
              <a:buClr>
                <a:srgbClr val="00A7E1"/>
              </a:buClr>
              <a:defRPr>
                <a:solidFill>
                  <a:srgbClr val="00A7E1"/>
                </a:solidFill>
              </a:defRPr>
            </a:lvl7pPr>
            <a:lvl8pPr lvl="7" rtl="0">
              <a:spcBef>
                <a:spcPts val="0"/>
              </a:spcBef>
              <a:buClr>
                <a:srgbClr val="00A7E1"/>
              </a:buClr>
              <a:defRPr>
                <a:solidFill>
                  <a:srgbClr val="00A7E1"/>
                </a:solidFill>
              </a:defRPr>
            </a:lvl8pPr>
            <a:lvl9pPr lvl="8" rtl="0">
              <a:spcBef>
                <a:spcPts val="0"/>
              </a:spcBef>
              <a:buClr>
                <a:srgbClr val="00A7E1"/>
              </a:buClr>
              <a:defRPr>
                <a:solidFill>
                  <a:srgbClr val="00A7E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op Section Text White">
    <p:spTree>
      <p:nvGrpSpPr>
        <p:cNvPr id="1" name="Shape 70"/>
        <p:cNvGrpSpPr/>
        <p:nvPr/>
      </p:nvGrpSpPr>
      <p:grpSpPr>
        <a:xfrm>
          <a:off x="0" y="0"/>
          <a:ext cx="0" cy="0"/>
          <a:chOff x="0" y="0"/>
          <a:chExt cx="0" cy="0"/>
        </a:xfrm>
      </p:grpSpPr>
      <p:sp>
        <p:nvSpPr>
          <p:cNvPr id="71" name="Shape 71"/>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pic>
        <p:nvPicPr>
          <p:cNvPr id="72" name="Shape 72"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
        <p:nvSpPr>
          <p:cNvPr id="73" name="Shape 73"/>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buClr>
                <a:srgbClr val="007298"/>
              </a:buClr>
              <a:defRPr>
                <a:solidFill>
                  <a:srgbClr val="007298"/>
                </a:solidFill>
              </a:defRPr>
            </a:lvl1pPr>
            <a:lvl2pPr lvl="1" rtl="0">
              <a:spcBef>
                <a:spcPts val="0"/>
              </a:spcBef>
              <a:buClr>
                <a:srgbClr val="007298"/>
              </a:buClr>
              <a:defRPr>
                <a:solidFill>
                  <a:srgbClr val="007298"/>
                </a:solidFill>
              </a:defRPr>
            </a:lvl2pPr>
            <a:lvl3pPr lvl="2" rtl="0">
              <a:spcBef>
                <a:spcPts val="0"/>
              </a:spcBef>
              <a:buClr>
                <a:srgbClr val="007298"/>
              </a:buClr>
              <a:defRPr>
                <a:solidFill>
                  <a:srgbClr val="007298"/>
                </a:solidFill>
              </a:defRPr>
            </a:lvl3pPr>
            <a:lvl4pPr lvl="3" rtl="0">
              <a:spcBef>
                <a:spcPts val="0"/>
              </a:spcBef>
              <a:buClr>
                <a:srgbClr val="007298"/>
              </a:buClr>
              <a:defRPr>
                <a:solidFill>
                  <a:srgbClr val="007298"/>
                </a:solidFill>
              </a:defRPr>
            </a:lvl4pPr>
            <a:lvl5pPr lvl="4" rtl="0">
              <a:spcBef>
                <a:spcPts val="0"/>
              </a:spcBef>
              <a:buClr>
                <a:srgbClr val="007298"/>
              </a:buClr>
              <a:defRPr>
                <a:solidFill>
                  <a:srgbClr val="007298"/>
                </a:solidFill>
              </a:defRPr>
            </a:lvl5pPr>
            <a:lvl6pPr lvl="5" rtl="0">
              <a:spcBef>
                <a:spcPts val="0"/>
              </a:spcBef>
              <a:buClr>
                <a:srgbClr val="007298"/>
              </a:buClr>
              <a:defRPr>
                <a:solidFill>
                  <a:srgbClr val="007298"/>
                </a:solidFill>
              </a:defRPr>
            </a:lvl6pPr>
            <a:lvl7pPr lvl="6" rtl="0">
              <a:spcBef>
                <a:spcPts val="0"/>
              </a:spcBef>
              <a:buClr>
                <a:srgbClr val="007298"/>
              </a:buClr>
              <a:defRPr>
                <a:solidFill>
                  <a:srgbClr val="007298"/>
                </a:solidFill>
              </a:defRPr>
            </a:lvl7pPr>
            <a:lvl8pPr lvl="7" rtl="0">
              <a:spcBef>
                <a:spcPts val="0"/>
              </a:spcBef>
              <a:buClr>
                <a:srgbClr val="007298"/>
              </a:buClr>
              <a:defRPr>
                <a:solidFill>
                  <a:srgbClr val="007298"/>
                </a:solidFill>
              </a:defRPr>
            </a:lvl8pPr>
            <a:lvl9pPr lvl="8" rtl="0">
              <a:spcBef>
                <a:spcPts val="0"/>
              </a:spcBef>
              <a:buClr>
                <a:srgbClr val="007298"/>
              </a:buClr>
              <a:defRPr>
                <a:solidFill>
                  <a:srgbClr val="007298"/>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ottom Section Text White">
    <p:spTree>
      <p:nvGrpSpPr>
        <p:cNvPr id="1" name="Shape 74"/>
        <p:cNvGrpSpPr/>
        <p:nvPr/>
      </p:nvGrpSpPr>
      <p:grpSpPr>
        <a:xfrm>
          <a:off x="0" y="0"/>
          <a:ext cx="0" cy="0"/>
          <a:chOff x="0" y="0"/>
          <a:chExt cx="0" cy="0"/>
        </a:xfrm>
      </p:grpSpPr>
      <p:sp>
        <p:nvSpPr>
          <p:cNvPr id="75" name="Shape 75"/>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pic>
        <p:nvPicPr>
          <p:cNvPr id="76" name="Shape 76"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
        <p:nvSpPr>
          <p:cNvPr id="77" name="Shape 77"/>
          <p:cNvSpPr txBox="1">
            <a:spLocks noGrp="1"/>
          </p:cNvSpPr>
          <p:nvPr>
            <p:ph type="title"/>
          </p:nvPr>
        </p:nvSpPr>
        <p:spPr>
          <a:xfrm>
            <a:off x="311700" y="1843475"/>
            <a:ext cx="8520600" cy="2547000"/>
          </a:xfrm>
          <a:prstGeom prst="rect">
            <a:avLst/>
          </a:prstGeom>
        </p:spPr>
        <p:txBody>
          <a:bodyPr wrap="square" lIns="91425" tIns="91425" rIns="91425" bIns="91425" anchor="b" anchorCtr="0"/>
          <a:lstStyle>
            <a:lvl1pPr lvl="0" rtl="0">
              <a:spcBef>
                <a:spcPts val="0"/>
              </a:spcBef>
              <a:buClr>
                <a:srgbClr val="007298"/>
              </a:buClr>
              <a:defRPr>
                <a:solidFill>
                  <a:srgbClr val="007298"/>
                </a:solidFill>
              </a:defRPr>
            </a:lvl1pPr>
            <a:lvl2pPr lvl="1" rtl="0">
              <a:spcBef>
                <a:spcPts val="0"/>
              </a:spcBef>
              <a:buClr>
                <a:srgbClr val="007298"/>
              </a:buClr>
              <a:defRPr>
                <a:solidFill>
                  <a:srgbClr val="007298"/>
                </a:solidFill>
              </a:defRPr>
            </a:lvl2pPr>
            <a:lvl3pPr lvl="2" rtl="0">
              <a:spcBef>
                <a:spcPts val="0"/>
              </a:spcBef>
              <a:buClr>
                <a:srgbClr val="007298"/>
              </a:buClr>
              <a:defRPr>
                <a:solidFill>
                  <a:srgbClr val="007298"/>
                </a:solidFill>
              </a:defRPr>
            </a:lvl3pPr>
            <a:lvl4pPr lvl="3" rtl="0">
              <a:spcBef>
                <a:spcPts val="0"/>
              </a:spcBef>
              <a:buClr>
                <a:srgbClr val="007298"/>
              </a:buClr>
              <a:defRPr>
                <a:solidFill>
                  <a:srgbClr val="007298"/>
                </a:solidFill>
              </a:defRPr>
            </a:lvl4pPr>
            <a:lvl5pPr lvl="4" rtl="0">
              <a:spcBef>
                <a:spcPts val="0"/>
              </a:spcBef>
              <a:buClr>
                <a:srgbClr val="007298"/>
              </a:buClr>
              <a:defRPr>
                <a:solidFill>
                  <a:srgbClr val="007298"/>
                </a:solidFill>
              </a:defRPr>
            </a:lvl5pPr>
            <a:lvl6pPr lvl="5" rtl="0">
              <a:spcBef>
                <a:spcPts val="0"/>
              </a:spcBef>
              <a:buClr>
                <a:srgbClr val="007298"/>
              </a:buClr>
              <a:defRPr>
                <a:solidFill>
                  <a:srgbClr val="007298"/>
                </a:solidFill>
              </a:defRPr>
            </a:lvl6pPr>
            <a:lvl7pPr lvl="6" rtl="0">
              <a:spcBef>
                <a:spcPts val="0"/>
              </a:spcBef>
              <a:buClr>
                <a:srgbClr val="007298"/>
              </a:buClr>
              <a:defRPr>
                <a:solidFill>
                  <a:srgbClr val="007298"/>
                </a:solidFill>
              </a:defRPr>
            </a:lvl7pPr>
            <a:lvl8pPr lvl="7" rtl="0">
              <a:spcBef>
                <a:spcPts val="0"/>
              </a:spcBef>
              <a:buClr>
                <a:srgbClr val="007298"/>
              </a:buClr>
              <a:defRPr>
                <a:solidFill>
                  <a:srgbClr val="007298"/>
                </a:solidFill>
              </a:defRPr>
            </a:lvl8pPr>
            <a:lvl9pPr lvl="8" rtl="0">
              <a:spcBef>
                <a:spcPts val="0"/>
              </a:spcBef>
              <a:buClr>
                <a:srgbClr val="007298"/>
              </a:buClr>
              <a:defRPr>
                <a:solidFill>
                  <a:srgbClr val="00729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16" name="Shape 16"/>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Main Point White">
    <p:spTree>
      <p:nvGrpSpPr>
        <p:cNvPr id="1" name="Shape 78"/>
        <p:cNvGrpSpPr/>
        <p:nvPr/>
      </p:nvGrpSpPr>
      <p:grpSpPr>
        <a:xfrm>
          <a:off x="0" y="0"/>
          <a:ext cx="0" cy="0"/>
          <a:chOff x="0" y="0"/>
          <a:chExt cx="0" cy="0"/>
        </a:xfrm>
      </p:grpSpPr>
      <p:sp>
        <p:nvSpPr>
          <p:cNvPr id="79" name="Shape 79"/>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pic>
        <p:nvPicPr>
          <p:cNvPr id="80" name="Shape 80"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
        <p:nvSpPr>
          <p:cNvPr id="81" name="Shape 81"/>
          <p:cNvSpPr txBox="1">
            <a:spLocks noGrp="1"/>
          </p:cNvSpPr>
          <p:nvPr>
            <p:ph type="title"/>
          </p:nvPr>
        </p:nvSpPr>
        <p:spPr>
          <a:xfrm>
            <a:off x="311700" y="445025"/>
            <a:ext cx="5449200" cy="4247400"/>
          </a:xfrm>
          <a:prstGeom prst="rect">
            <a:avLst/>
          </a:prstGeom>
        </p:spPr>
        <p:txBody>
          <a:bodyPr wrap="square" lIns="91425" tIns="91425" rIns="91425" bIns="91425" anchor="ctr" anchorCtr="0"/>
          <a:lstStyle>
            <a:lvl1pPr lvl="0" rtl="0">
              <a:spcBef>
                <a:spcPts val="0"/>
              </a:spcBef>
              <a:buNone/>
              <a:defRPr sz="4200">
                <a:solidFill>
                  <a:srgbClr val="007298"/>
                </a:solidFill>
              </a:defRPr>
            </a:lvl1pPr>
            <a:lvl2pPr lvl="1" rtl="0">
              <a:spcBef>
                <a:spcPts val="0"/>
              </a:spcBef>
              <a:buNone/>
              <a:defRPr sz="4200">
                <a:solidFill>
                  <a:srgbClr val="007298"/>
                </a:solidFill>
              </a:defRPr>
            </a:lvl2pPr>
            <a:lvl3pPr lvl="2" rtl="0">
              <a:spcBef>
                <a:spcPts val="0"/>
              </a:spcBef>
              <a:buNone/>
              <a:defRPr sz="4200">
                <a:solidFill>
                  <a:srgbClr val="007298"/>
                </a:solidFill>
              </a:defRPr>
            </a:lvl3pPr>
            <a:lvl4pPr lvl="3" rtl="0">
              <a:spcBef>
                <a:spcPts val="0"/>
              </a:spcBef>
              <a:buNone/>
              <a:defRPr sz="4200">
                <a:solidFill>
                  <a:srgbClr val="007298"/>
                </a:solidFill>
              </a:defRPr>
            </a:lvl4pPr>
            <a:lvl5pPr lvl="4" rtl="0">
              <a:spcBef>
                <a:spcPts val="0"/>
              </a:spcBef>
              <a:buNone/>
              <a:defRPr sz="4200">
                <a:solidFill>
                  <a:srgbClr val="007298"/>
                </a:solidFill>
              </a:defRPr>
            </a:lvl5pPr>
            <a:lvl6pPr lvl="5" rtl="0">
              <a:spcBef>
                <a:spcPts val="0"/>
              </a:spcBef>
              <a:buNone/>
              <a:defRPr sz="4200">
                <a:solidFill>
                  <a:srgbClr val="007298"/>
                </a:solidFill>
              </a:defRPr>
            </a:lvl6pPr>
            <a:lvl7pPr lvl="6" rtl="0">
              <a:spcBef>
                <a:spcPts val="0"/>
              </a:spcBef>
              <a:buNone/>
              <a:defRPr sz="4200">
                <a:solidFill>
                  <a:srgbClr val="007298"/>
                </a:solidFill>
              </a:defRPr>
            </a:lvl7pPr>
            <a:lvl8pPr lvl="7" rtl="0">
              <a:spcBef>
                <a:spcPts val="0"/>
              </a:spcBef>
              <a:buNone/>
              <a:defRPr sz="4200">
                <a:solidFill>
                  <a:srgbClr val="007298"/>
                </a:solidFill>
              </a:defRPr>
            </a:lvl8pPr>
            <a:lvl9pPr lvl="8" rtl="0">
              <a:spcBef>
                <a:spcPts val="0"/>
              </a:spcBef>
              <a:buNone/>
              <a:defRPr sz="4200">
                <a:solidFill>
                  <a:srgbClr val="007298"/>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Quote White">
    <p:spTree>
      <p:nvGrpSpPr>
        <p:cNvPr id="1" name="Shape 82"/>
        <p:cNvGrpSpPr/>
        <p:nvPr/>
      </p:nvGrpSpPr>
      <p:grpSpPr>
        <a:xfrm>
          <a:off x="0" y="0"/>
          <a:ext cx="0" cy="0"/>
          <a:chOff x="0" y="0"/>
          <a:chExt cx="0" cy="0"/>
        </a:xfrm>
      </p:grpSpPr>
      <p:sp>
        <p:nvSpPr>
          <p:cNvPr id="83" name="Shape 83"/>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pic>
        <p:nvPicPr>
          <p:cNvPr id="84" name="Shape 84"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
        <p:nvSpPr>
          <p:cNvPr id="85" name="Shape 85"/>
          <p:cNvSpPr txBox="1">
            <a:spLocks noGrp="1"/>
          </p:cNvSpPr>
          <p:nvPr>
            <p:ph type="title"/>
          </p:nvPr>
        </p:nvSpPr>
        <p:spPr>
          <a:xfrm>
            <a:off x="311700" y="445025"/>
            <a:ext cx="5449200" cy="4247400"/>
          </a:xfrm>
          <a:prstGeom prst="rect">
            <a:avLst/>
          </a:prstGeom>
        </p:spPr>
        <p:txBody>
          <a:bodyPr wrap="square" lIns="91425" tIns="91425" rIns="91425" bIns="91425" anchor="ctr" anchorCtr="0"/>
          <a:lstStyle>
            <a:lvl1pPr lvl="0" rtl="0">
              <a:spcBef>
                <a:spcPts val="0"/>
              </a:spcBef>
              <a:buNone/>
              <a:defRPr sz="4200">
                <a:solidFill>
                  <a:srgbClr val="007298"/>
                </a:solidFill>
              </a:defRPr>
            </a:lvl1pPr>
            <a:lvl2pPr lvl="1" rtl="0">
              <a:spcBef>
                <a:spcPts val="0"/>
              </a:spcBef>
              <a:buNone/>
              <a:defRPr sz="4200">
                <a:solidFill>
                  <a:srgbClr val="007298"/>
                </a:solidFill>
              </a:defRPr>
            </a:lvl2pPr>
            <a:lvl3pPr lvl="2" rtl="0">
              <a:spcBef>
                <a:spcPts val="0"/>
              </a:spcBef>
              <a:buNone/>
              <a:defRPr sz="4200">
                <a:solidFill>
                  <a:srgbClr val="007298"/>
                </a:solidFill>
              </a:defRPr>
            </a:lvl3pPr>
            <a:lvl4pPr lvl="3" rtl="0">
              <a:spcBef>
                <a:spcPts val="0"/>
              </a:spcBef>
              <a:buNone/>
              <a:defRPr sz="4200">
                <a:solidFill>
                  <a:srgbClr val="007298"/>
                </a:solidFill>
              </a:defRPr>
            </a:lvl4pPr>
            <a:lvl5pPr lvl="4" rtl="0">
              <a:spcBef>
                <a:spcPts val="0"/>
              </a:spcBef>
              <a:buNone/>
              <a:defRPr sz="4200">
                <a:solidFill>
                  <a:srgbClr val="007298"/>
                </a:solidFill>
              </a:defRPr>
            </a:lvl5pPr>
            <a:lvl6pPr lvl="5" rtl="0">
              <a:spcBef>
                <a:spcPts val="0"/>
              </a:spcBef>
              <a:buNone/>
              <a:defRPr sz="4200">
                <a:solidFill>
                  <a:srgbClr val="007298"/>
                </a:solidFill>
              </a:defRPr>
            </a:lvl6pPr>
            <a:lvl7pPr lvl="6" rtl="0">
              <a:spcBef>
                <a:spcPts val="0"/>
              </a:spcBef>
              <a:buNone/>
              <a:defRPr sz="4200">
                <a:solidFill>
                  <a:srgbClr val="007298"/>
                </a:solidFill>
              </a:defRPr>
            </a:lvl7pPr>
            <a:lvl8pPr lvl="7" rtl="0">
              <a:spcBef>
                <a:spcPts val="0"/>
              </a:spcBef>
              <a:buNone/>
              <a:defRPr sz="4200">
                <a:solidFill>
                  <a:srgbClr val="007298"/>
                </a:solidFill>
              </a:defRPr>
            </a:lvl8pPr>
            <a:lvl9pPr lvl="8" rtl="0">
              <a:spcBef>
                <a:spcPts val="0"/>
              </a:spcBef>
              <a:buNone/>
              <a:defRPr sz="4200">
                <a:solidFill>
                  <a:srgbClr val="007298"/>
                </a:solidFill>
              </a:defRPr>
            </a:lvl9pPr>
          </a:lstStyle>
          <a:p>
            <a:endParaRPr/>
          </a:p>
        </p:txBody>
      </p:sp>
      <p:pic>
        <p:nvPicPr>
          <p:cNvPr id="86" name="Shape 86"/>
          <p:cNvPicPr preferRelativeResize="0"/>
          <p:nvPr/>
        </p:nvPicPr>
        <p:blipFill>
          <a:blip r:embed="rId3">
            <a:alphaModFix/>
          </a:blip>
          <a:stretch>
            <a:fillRect/>
          </a:stretch>
        </p:blipFill>
        <p:spPr>
          <a:xfrm rot="10800000">
            <a:off x="7667624" y="3248025"/>
            <a:ext cx="1209675" cy="1209675"/>
          </a:xfrm>
          <a:prstGeom prst="rect">
            <a:avLst/>
          </a:prstGeom>
          <a:noFill/>
          <a:ln>
            <a:noFill/>
          </a:ln>
        </p:spPr>
      </p:pic>
      <p:pic>
        <p:nvPicPr>
          <p:cNvPr id="87" name="Shape 87"/>
          <p:cNvPicPr preferRelativeResize="0"/>
          <p:nvPr/>
        </p:nvPicPr>
        <p:blipFill>
          <a:blip r:embed="rId3">
            <a:alphaModFix amt="50000"/>
          </a:blip>
          <a:stretch>
            <a:fillRect/>
          </a:stretch>
        </p:blipFill>
        <p:spPr>
          <a:xfrm>
            <a:off x="6324674" y="3248012"/>
            <a:ext cx="1209675" cy="120967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two columns White">
    <p:spTree>
      <p:nvGrpSpPr>
        <p:cNvPr id="1" name="Shape 88"/>
        <p:cNvGrpSpPr/>
        <p:nvPr/>
      </p:nvGrpSpPr>
      <p:grpSpPr>
        <a:xfrm>
          <a:off x="0" y="0"/>
          <a:ext cx="0" cy="0"/>
          <a:chOff x="0" y="0"/>
          <a:chExt cx="0" cy="0"/>
        </a:xfrm>
      </p:grpSpPr>
      <p:sp>
        <p:nvSpPr>
          <p:cNvPr id="89" name="Shape 89"/>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pic>
        <p:nvPicPr>
          <p:cNvPr id="90" name="Shape 90"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
        <p:nvSpPr>
          <p:cNvPr id="91" name="Shape 9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buClr>
                <a:srgbClr val="007298"/>
              </a:buClr>
              <a:defRPr>
                <a:solidFill>
                  <a:srgbClr val="007298"/>
                </a:solidFill>
              </a:defRPr>
            </a:lvl1pPr>
            <a:lvl2pPr lvl="1" rtl="0">
              <a:spcBef>
                <a:spcPts val="0"/>
              </a:spcBef>
              <a:buClr>
                <a:srgbClr val="007298"/>
              </a:buClr>
              <a:defRPr>
                <a:solidFill>
                  <a:srgbClr val="007298"/>
                </a:solidFill>
              </a:defRPr>
            </a:lvl2pPr>
            <a:lvl3pPr lvl="2" rtl="0">
              <a:spcBef>
                <a:spcPts val="0"/>
              </a:spcBef>
              <a:buClr>
                <a:srgbClr val="007298"/>
              </a:buClr>
              <a:defRPr>
                <a:solidFill>
                  <a:srgbClr val="007298"/>
                </a:solidFill>
              </a:defRPr>
            </a:lvl3pPr>
            <a:lvl4pPr lvl="3" rtl="0">
              <a:spcBef>
                <a:spcPts val="0"/>
              </a:spcBef>
              <a:buClr>
                <a:srgbClr val="007298"/>
              </a:buClr>
              <a:defRPr>
                <a:solidFill>
                  <a:srgbClr val="007298"/>
                </a:solidFill>
              </a:defRPr>
            </a:lvl4pPr>
            <a:lvl5pPr lvl="4" rtl="0">
              <a:spcBef>
                <a:spcPts val="0"/>
              </a:spcBef>
              <a:buClr>
                <a:srgbClr val="007298"/>
              </a:buClr>
              <a:defRPr>
                <a:solidFill>
                  <a:srgbClr val="007298"/>
                </a:solidFill>
              </a:defRPr>
            </a:lvl5pPr>
            <a:lvl6pPr lvl="5" rtl="0">
              <a:spcBef>
                <a:spcPts val="0"/>
              </a:spcBef>
              <a:buClr>
                <a:srgbClr val="007298"/>
              </a:buClr>
              <a:defRPr>
                <a:solidFill>
                  <a:srgbClr val="007298"/>
                </a:solidFill>
              </a:defRPr>
            </a:lvl6pPr>
            <a:lvl7pPr lvl="6" rtl="0">
              <a:spcBef>
                <a:spcPts val="0"/>
              </a:spcBef>
              <a:buClr>
                <a:srgbClr val="007298"/>
              </a:buClr>
              <a:defRPr>
                <a:solidFill>
                  <a:srgbClr val="007298"/>
                </a:solidFill>
              </a:defRPr>
            </a:lvl7pPr>
            <a:lvl8pPr lvl="7" rtl="0">
              <a:spcBef>
                <a:spcPts val="0"/>
              </a:spcBef>
              <a:buClr>
                <a:srgbClr val="007298"/>
              </a:buClr>
              <a:defRPr>
                <a:solidFill>
                  <a:srgbClr val="007298"/>
                </a:solidFill>
              </a:defRPr>
            </a:lvl8pPr>
            <a:lvl9pPr lvl="8" rtl="0">
              <a:spcBef>
                <a:spcPts val="0"/>
              </a:spcBef>
              <a:buClr>
                <a:srgbClr val="007298"/>
              </a:buClr>
              <a:defRPr>
                <a:solidFill>
                  <a:srgbClr val="007298"/>
                </a:solidFill>
              </a:defRPr>
            </a:lvl9pPr>
          </a:lstStyle>
          <a:p>
            <a:endParaRPr/>
          </a:p>
        </p:txBody>
      </p:sp>
      <p:sp>
        <p:nvSpPr>
          <p:cNvPr id="92" name="Shape 9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rtl="0">
              <a:spcBef>
                <a:spcPts val="0"/>
              </a:spcBef>
              <a:spcAft>
                <a:spcPts val="1000"/>
              </a:spcAft>
              <a:buClr>
                <a:srgbClr val="00A7E1"/>
              </a:buClr>
              <a:buSzPct val="100000"/>
              <a:defRPr sz="1600">
                <a:solidFill>
                  <a:srgbClr val="00A7E1"/>
                </a:solidFill>
              </a:defRPr>
            </a:lvl1pPr>
            <a:lvl2pPr lvl="1" rtl="0">
              <a:spcBef>
                <a:spcPts val="0"/>
              </a:spcBef>
              <a:spcAft>
                <a:spcPts val="1000"/>
              </a:spcAft>
              <a:buClr>
                <a:srgbClr val="00A7E1"/>
              </a:buClr>
              <a:buSzPct val="100000"/>
              <a:defRPr sz="1600">
                <a:solidFill>
                  <a:srgbClr val="00A7E1"/>
                </a:solidFill>
              </a:defRPr>
            </a:lvl2pPr>
            <a:lvl3pPr lvl="2" rtl="0">
              <a:spcBef>
                <a:spcPts val="0"/>
              </a:spcBef>
              <a:spcAft>
                <a:spcPts val="1000"/>
              </a:spcAft>
              <a:buClr>
                <a:srgbClr val="00A7E1"/>
              </a:buClr>
              <a:buSzPct val="100000"/>
              <a:defRPr sz="1600">
                <a:solidFill>
                  <a:srgbClr val="00A7E1"/>
                </a:solidFill>
              </a:defRPr>
            </a:lvl3pPr>
            <a:lvl4pPr lvl="3" rtl="0">
              <a:spcBef>
                <a:spcPts val="0"/>
              </a:spcBef>
              <a:spcAft>
                <a:spcPts val="1000"/>
              </a:spcAft>
              <a:buClr>
                <a:srgbClr val="00A7E1"/>
              </a:buClr>
              <a:buSzPct val="100000"/>
              <a:defRPr sz="1600">
                <a:solidFill>
                  <a:srgbClr val="00A7E1"/>
                </a:solidFill>
              </a:defRPr>
            </a:lvl4pPr>
            <a:lvl5pPr lvl="4" rtl="0">
              <a:spcBef>
                <a:spcPts val="0"/>
              </a:spcBef>
              <a:spcAft>
                <a:spcPts val="1000"/>
              </a:spcAft>
              <a:buClr>
                <a:srgbClr val="00A7E1"/>
              </a:buClr>
              <a:buSzPct val="100000"/>
              <a:defRPr sz="1600">
                <a:solidFill>
                  <a:srgbClr val="00A7E1"/>
                </a:solidFill>
              </a:defRPr>
            </a:lvl5pPr>
            <a:lvl6pPr lvl="5" rtl="0">
              <a:spcBef>
                <a:spcPts val="0"/>
              </a:spcBef>
              <a:spcAft>
                <a:spcPts val="1000"/>
              </a:spcAft>
              <a:buClr>
                <a:srgbClr val="00A7E1"/>
              </a:buClr>
              <a:buSzPct val="100000"/>
              <a:defRPr sz="1600">
                <a:solidFill>
                  <a:srgbClr val="00A7E1"/>
                </a:solidFill>
              </a:defRPr>
            </a:lvl6pPr>
            <a:lvl7pPr lvl="6" rtl="0">
              <a:spcBef>
                <a:spcPts val="0"/>
              </a:spcBef>
              <a:spcAft>
                <a:spcPts val="1000"/>
              </a:spcAft>
              <a:buClr>
                <a:srgbClr val="00A7E1"/>
              </a:buClr>
              <a:buSzPct val="100000"/>
              <a:defRPr sz="1600">
                <a:solidFill>
                  <a:srgbClr val="00A7E1"/>
                </a:solidFill>
              </a:defRPr>
            </a:lvl7pPr>
            <a:lvl8pPr lvl="7" rtl="0">
              <a:spcBef>
                <a:spcPts val="0"/>
              </a:spcBef>
              <a:spcAft>
                <a:spcPts val="1000"/>
              </a:spcAft>
              <a:buClr>
                <a:srgbClr val="00A7E1"/>
              </a:buClr>
              <a:buSzPct val="100000"/>
              <a:defRPr sz="1600">
                <a:solidFill>
                  <a:srgbClr val="00A7E1"/>
                </a:solidFill>
              </a:defRPr>
            </a:lvl8pPr>
            <a:lvl9pPr lvl="8" rtl="0">
              <a:spcBef>
                <a:spcPts val="0"/>
              </a:spcBef>
              <a:spcAft>
                <a:spcPts val="1000"/>
              </a:spcAft>
              <a:buClr>
                <a:srgbClr val="00A7E1"/>
              </a:buClr>
              <a:buSzPct val="100000"/>
              <a:defRPr sz="1600">
                <a:solidFill>
                  <a:srgbClr val="00A7E1"/>
                </a:solidFill>
              </a:defRPr>
            </a:lvl9pPr>
          </a:lstStyle>
          <a:p>
            <a:endParaRPr/>
          </a:p>
        </p:txBody>
      </p:sp>
      <p:sp>
        <p:nvSpPr>
          <p:cNvPr id="93" name="Shape 9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rtl="0">
              <a:spcBef>
                <a:spcPts val="0"/>
              </a:spcBef>
              <a:buClr>
                <a:srgbClr val="00A7E1"/>
              </a:buClr>
              <a:buSzPct val="100000"/>
              <a:defRPr sz="1600">
                <a:solidFill>
                  <a:srgbClr val="00A7E1"/>
                </a:solidFill>
              </a:defRPr>
            </a:lvl1pPr>
            <a:lvl2pPr lvl="1" rtl="0">
              <a:spcBef>
                <a:spcPts val="0"/>
              </a:spcBef>
              <a:buClr>
                <a:srgbClr val="00A7E1"/>
              </a:buClr>
              <a:buSzPct val="100000"/>
              <a:defRPr sz="1600">
                <a:solidFill>
                  <a:srgbClr val="00A7E1"/>
                </a:solidFill>
              </a:defRPr>
            </a:lvl2pPr>
            <a:lvl3pPr lvl="2" rtl="0">
              <a:spcBef>
                <a:spcPts val="0"/>
              </a:spcBef>
              <a:buClr>
                <a:srgbClr val="00A7E1"/>
              </a:buClr>
              <a:buSzPct val="100000"/>
              <a:defRPr sz="1600">
                <a:solidFill>
                  <a:srgbClr val="00A7E1"/>
                </a:solidFill>
              </a:defRPr>
            </a:lvl3pPr>
            <a:lvl4pPr lvl="3" rtl="0">
              <a:spcBef>
                <a:spcPts val="0"/>
              </a:spcBef>
              <a:buClr>
                <a:srgbClr val="00A7E1"/>
              </a:buClr>
              <a:buSzPct val="100000"/>
              <a:defRPr sz="1600">
                <a:solidFill>
                  <a:srgbClr val="00A7E1"/>
                </a:solidFill>
              </a:defRPr>
            </a:lvl4pPr>
            <a:lvl5pPr lvl="4" rtl="0">
              <a:spcBef>
                <a:spcPts val="0"/>
              </a:spcBef>
              <a:buClr>
                <a:srgbClr val="00A7E1"/>
              </a:buClr>
              <a:buSzPct val="100000"/>
              <a:defRPr sz="1600">
                <a:solidFill>
                  <a:srgbClr val="00A7E1"/>
                </a:solidFill>
              </a:defRPr>
            </a:lvl5pPr>
            <a:lvl6pPr lvl="5" rtl="0">
              <a:spcBef>
                <a:spcPts val="0"/>
              </a:spcBef>
              <a:buClr>
                <a:srgbClr val="00A7E1"/>
              </a:buClr>
              <a:buSzPct val="100000"/>
              <a:defRPr sz="1600">
                <a:solidFill>
                  <a:srgbClr val="00A7E1"/>
                </a:solidFill>
              </a:defRPr>
            </a:lvl6pPr>
            <a:lvl7pPr lvl="6" rtl="0">
              <a:spcBef>
                <a:spcPts val="0"/>
              </a:spcBef>
              <a:buClr>
                <a:srgbClr val="00A7E1"/>
              </a:buClr>
              <a:buSzPct val="100000"/>
              <a:defRPr sz="1600">
                <a:solidFill>
                  <a:srgbClr val="00A7E1"/>
                </a:solidFill>
              </a:defRPr>
            </a:lvl7pPr>
            <a:lvl8pPr lvl="7" rtl="0">
              <a:spcBef>
                <a:spcPts val="0"/>
              </a:spcBef>
              <a:buClr>
                <a:srgbClr val="00A7E1"/>
              </a:buClr>
              <a:buSzPct val="100000"/>
              <a:defRPr sz="1600">
                <a:solidFill>
                  <a:srgbClr val="00A7E1"/>
                </a:solidFill>
              </a:defRPr>
            </a:lvl8pPr>
            <a:lvl9pPr lvl="8" rtl="0">
              <a:spcBef>
                <a:spcPts val="0"/>
              </a:spcBef>
              <a:buClr>
                <a:srgbClr val="00A7E1"/>
              </a:buClr>
              <a:buSzPct val="100000"/>
              <a:defRPr sz="1600">
                <a:solidFill>
                  <a:srgbClr val="00A7E1"/>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Icon Right White">
    <p:spTree>
      <p:nvGrpSpPr>
        <p:cNvPr id="1" name="Shape 94"/>
        <p:cNvGrpSpPr/>
        <p:nvPr/>
      </p:nvGrpSpPr>
      <p:grpSpPr>
        <a:xfrm>
          <a:off x="0" y="0"/>
          <a:ext cx="0" cy="0"/>
          <a:chOff x="0" y="0"/>
          <a:chExt cx="0" cy="0"/>
        </a:xfrm>
      </p:grpSpPr>
      <p:sp>
        <p:nvSpPr>
          <p:cNvPr id="95" name="Shape 95"/>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pic>
        <p:nvPicPr>
          <p:cNvPr id="96" name="Shape 96"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
        <p:nvSpPr>
          <p:cNvPr id="97" name="Shape 9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buClr>
                <a:srgbClr val="007298"/>
              </a:buClr>
              <a:defRPr>
                <a:solidFill>
                  <a:srgbClr val="007298"/>
                </a:solidFill>
              </a:defRPr>
            </a:lvl1pPr>
            <a:lvl2pPr lvl="1" rtl="0">
              <a:spcBef>
                <a:spcPts val="0"/>
              </a:spcBef>
              <a:buClr>
                <a:srgbClr val="007298"/>
              </a:buClr>
              <a:defRPr>
                <a:solidFill>
                  <a:srgbClr val="007298"/>
                </a:solidFill>
              </a:defRPr>
            </a:lvl2pPr>
            <a:lvl3pPr lvl="2" rtl="0">
              <a:spcBef>
                <a:spcPts val="0"/>
              </a:spcBef>
              <a:buClr>
                <a:srgbClr val="007298"/>
              </a:buClr>
              <a:defRPr>
                <a:solidFill>
                  <a:srgbClr val="007298"/>
                </a:solidFill>
              </a:defRPr>
            </a:lvl3pPr>
            <a:lvl4pPr lvl="3" rtl="0">
              <a:spcBef>
                <a:spcPts val="0"/>
              </a:spcBef>
              <a:buClr>
                <a:srgbClr val="007298"/>
              </a:buClr>
              <a:defRPr>
                <a:solidFill>
                  <a:srgbClr val="007298"/>
                </a:solidFill>
              </a:defRPr>
            </a:lvl4pPr>
            <a:lvl5pPr lvl="4" rtl="0">
              <a:spcBef>
                <a:spcPts val="0"/>
              </a:spcBef>
              <a:buClr>
                <a:srgbClr val="007298"/>
              </a:buClr>
              <a:defRPr>
                <a:solidFill>
                  <a:srgbClr val="007298"/>
                </a:solidFill>
              </a:defRPr>
            </a:lvl5pPr>
            <a:lvl6pPr lvl="5" rtl="0">
              <a:spcBef>
                <a:spcPts val="0"/>
              </a:spcBef>
              <a:buClr>
                <a:srgbClr val="007298"/>
              </a:buClr>
              <a:defRPr>
                <a:solidFill>
                  <a:srgbClr val="007298"/>
                </a:solidFill>
              </a:defRPr>
            </a:lvl6pPr>
            <a:lvl7pPr lvl="6" rtl="0">
              <a:spcBef>
                <a:spcPts val="0"/>
              </a:spcBef>
              <a:buClr>
                <a:srgbClr val="007298"/>
              </a:buClr>
              <a:defRPr>
                <a:solidFill>
                  <a:srgbClr val="007298"/>
                </a:solidFill>
              </a:defRPr>
            </a:lvl7pPr>
            <a:lvl8pPr lvl="7" rtl="0">
              <a:spcBef>
                <a:spcPts val="0"/>
              </a:spcBef>
              <a:buClr>
                <a:srgbClr val="007298"/>
              </a:buClr>
              <a:defRPr>
                <a:solidFill>
                  <a:srgbClr val="007298"/>
                </a:solidFill>
              </a:defRPr>
            </a:lvl8pPr>
            <a:lvl9pPr lvl="8" rtl="0">
              <a:spcBef>
                <a:spcPts val="0"/>
              </a:spcBef>
              <a:buClr>
                <a:srgbClr val="007298"/>
              </a:buClr>
              <a:defRPr>
                <a:solidFill>
                  <a:srgbClr val="007298"/>
                </a:solidFill>
              </a:defRPr>
            </a:lvl9pPr>
          </a:lstStyle>
          <a:p>
            <a:endParaRPr/>
          </a:p>
        </p:txBody>
      </p:sp>
      <p:sp>
        <p:nvSpPr>
          <p:cNvPr id="98" name="Shape 98"/>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rtl="0">
              <a:spcBef>
                <a:spcPts val="0"/>
              </a:spcBef>
              <a:spcAft>
                <a:spcPts val="1000"/>
              </a:spcAft>
              <a:buClr>
                <a:srgbClr val="00A7E1"/>
              </a:buClr>
              <a:buSzPct val="100000"/>
              <a:defRPr sz="1600">
                <a:solidFill>
                  <a:srgbClr val="00A7E1"/>
                </a:solidFill>
              </a:defRPr>
            </a:lvl1pPr>
            <a:lvl2pPr lvl="1" rtl="0">
              <a:spcBef>
                <a:spcPts val="0"/>
              </a:spcBef>
              <a:spcAft>
                <a:spcPts val="1000"/>
              </a:spcAft>
              <a:buClr>
                <a:srgbClr val="00A7E1"/>
              </a:buClr>
              <a:buSzPct val="100000"/>
              <a:defRPr sz="1600">
                <a:solidFill>
                  <a:srgbClr val="00A7E1"/>
                </a:solidFill>
              </a:defRPr>
            </a:lvl2pPr>
            <a:lvl3pPr lvl="2" rtl="0">
              <a:spcBef>
                <a:spcPts val="0"/>
              </a:spcBef>
              <a:spcAft>
                <a:spcPts val="1000"/>
              </a:spcAft>
              <a:buClr>
                <a:srgbClr val="00A7E1"/>
              </a:buClr>
              <a:buSzPct val="100000"/>
              <a:defRPr sz="1600">
                <a:solidFill>
                  <a:srgbClr val="00A7E1"/>
                </a:solidFill>
              </a:defRPr>
            </a:lvl3pPr>
            <a:lvl4pPr lvl="3" rtl="0">
              <a:spcBef>
                <a:spcPts val="0"/>
              </a:spcBef>
              <a:spcAft>
                <a:spcPts val="1000"/>
              </a:spcAft>
              <a:buClr>
                <a:srgbClr val="00A7E1"/>
              </a:buClr>
              <a:buSzPct val="100000"/>
              <a:defRPr sz="1600">
                <a:solidFill>
                  <a:srgbClr val="00A7E1"/>
                </a:solidFill>
              </a:defRPr>
            </a:lvl4pPr>
            <a:lvl5pPr lvl="4" rtl="0">
              <a:spcBef>
                <a:spcPts val="0"/>
              </a:spcBef>
              <a:spcAft>
                <a:spcPts val="1000"/>
              </a:spcAft>
              <a:buClr>
                <a:srgbClr val="00A7E1"/>
              </a:buClr>
              <a:buSzPct val="100000"/>
              <a:defRPr sz="1600">
                <a:solidFill>
                  <a:srgbClr val="00A7E1"/>
                </a:solidFill>
              </a:defRPr>
            </a:lvl5pPr>
            <a:lvl6pPr lvl="5" rtl="0">
              <a:spcBef>
                <a:spcPts val="0"/>
              </a:spcBef>
              <a:spcAft>
                <a:spcPts val="1000"/>
              </a:spcAft>
              <a:buClr>
                <a:srgbClr val="00A7E1"/>
              </a:buClr>
              <a:buSzPct val="100000"/>
              <a:defRPr sz="1600">
                <a:solidFill>
                  <a:srgbClr val="00A7E1"/>
                </a:solidFill>
              </a:defRPr>
            </a:lvl6pPr>
            <a:lvl7pPr lvl="6" rtl="0">
              <a:spcBef>
                <a:spcPts val="0"/>
              </a:spcBef>
              <a:spcAft>
                <a:spcPts val="1000"/>
              </a:spcAft>
              <a:buClr>
                <a:srgbClr val="00A7E1"/>
              </a:buClr>
              <a:buSzPct val="100000"/>
              <a:defRPr sz="1600">
                <a:solidFill>
                  <a:srgbClr val="00A7E1"/>
                </a:solidFill>
              </a:defRPr>
            </a:lvl7pPr>
            <a:lvl8pPr lvl="7" rtl="0">
              <a:spcBef>
                <a:spcPts val="0"/>
              </a:spcBef>
              <a:spcAft>
                <a:spcPts val="1000"/>
              </a:spcAft>
              <a:buClr>
                <a:srgbClr val="00A7E1"/>
              </a:buClr>
              <a:buSzPct val="100000"/>
              <a:defRPr sz="1600">
                <a:solidFill>
                  <a:srgbClr val="00A7E1"/>
                </a:solidFill>
              </a:defRPr>
            </a:lvl8pPr>
            <a:lvl9pPr lvl="8" rtl="0">
              <a:spcBef>
                <a:spcPts val="0"/>
              </a:spcBef>
              <a:spcAft>
                <a:spcPts val="1000"/>
              </a:spcAft>
              <a:buClr>
                <a:srgbClr val="00A7E1"/>
              </a:buClr>
              <a:buSzPct val="100000"/>
              <a:defRPr sz="1600">
                <a:solidFill>
                  <a:srgbClr val="00A7E1"/>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Icon Left White">
    <p:spTree>
      <p:nvGrpSpPr>
        <p:cNvPr id="1" name="Shape 99"/>
        <p:cNvGrpSpPr/>
        <p:nvPr/>
      </p:nvGrpSpPr>
      <p:grpSpPr>
        <a:xfrm>
          <a:off x="0" y="0"/>
          <a:ext cx="0" cy="0"/>
          <a:chOff x="0" y="0"/>
          <a:chExt cx="0" cy="0"/>
        </a:xfrm>
      </p:grpSpPr>
      <p:sp>
        <p:nvSpPr>
          <p:cNvPr id="100" name="Shape 100"/>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pic>
        <p:nvPicPr>
          <p:cNvPr id="101" name="Shape 101"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
        <p:nvSpPr>
          <p:cNvPr id="102" name="Shape 102"/>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buClr>
                <a:srgbClr val="007298"/>
              </a:buClr>
              <a:defRPr>
                <a:solidFill>
                  <a:srgbClr val="007298"/>
                </a:solidFill>
              </a:defRPr>
            </a:lvl1pPr>
            <a:lvl2pPr lvl="1" rtl="0">
              <a:spcBef>
                <a:spcPts val="0"/>
              </a:spcBef>
              <a:buClr>
                <a:srgbClr val="007298"/>
              </a:buClr>
              <a:defRPr>
                <a:solidFill>
                  <a:srgbClr val="007298"/>
                </a:solidFill>
              </a:defRPr>
            </a:lvl2pPr>
            <a:lvl3pPr lvl="2" rtl="0">
              <a:spcBef>
                <a:spcPts val="0"/>
              </a:spcBef>
              <a:buClr>
                <a:srgbClr val="007298"/>
              </a:buClr>
              <a:defRPr>
                <a:solidFill>
                  <a:srgbClr val="007298"/>
                </a:solidFill>
              </a:defRPr>
            </a:lvl3pPr>
            <a:lvl4pPr lvl="3" rtl="0">
              <a:spcBef>
                <a:spcPts val="0"/>
              </a:spcBef>
              <a:buClr>
                <a:srgbClr val="007298"/>
              </a:buClr>
              <a:defRPr>
                <a:solidFill>
                  <a:srgbClr val="007298"/>
                </a:solidFill>
              </a:defRPr>
            </a:lvl4pPr>
            <a:lvl5pPr lvl="4" rtl="0">
              <a:spcBef>
                <a:spcPts val="0"/>
              </a:spcBef>
              <a:buClr>
                <a:srgbClr val="007298"/>
              </a:buClr>
              <a:defRPr>
                <a:solidFill>
                  <a:srgbClr val="007298"/>
                </a:solidFill>
              </a:defRPr>
            </a:lvl5pPr>
            <a:lvl6pPr lvl="5" rtl="0">
              <a:spcBef>
                <a:spcPts val="0"/>
              </a:spcBef>
              <a:buClr>
                <a:srgbClr val="007298"/>
              </a:buClr>
              <a:defRPr>
                <a:solidFill>
                  <a:srgbClr val="007298"/>
                </a:solidFill>
              </a:defRPr>
            </a:lvl6pPr>
            <a:lvl7pPr lvl="6" rtl="0">
              <a:spcBef>
                <a:spcPts val="0"/>
              </a:spcBef>
              <a:buClr>
                <a:srgbClr val="007298"/>
              </a:buClr>
              <a:defRPr>
                <a:solidFill>
                  <a:srgbClr val="007298"/>
                </a:solidFill>
              </a:defRPr>
            </a:lvl7pPr>
            <a:lvl8pPr lvl="7" rtl="0">
              <a:spcBef>
                <a:spcPts val="0"/>
              </a:spcBef>
              <a:buClr>
                <a:srgbClr val="007298"/>
              </a:buClr>
              <a:defRPr>
                <a:solidFill>
                  <a:srgbClr val="007298"/>
                </a:solidFill>
              </a:defRPr>
            </a:lvl8pPr>
            <a:lvl9pPr lvl="8" rtl="0">
              <a:spcBef>
                <a:spcPts val="0"/>
              </a:spcBef>
              <a:buClr>
                <a:srgbClr val="007298"/>
              </a:buClr>
              <a:defRPr>
                <a:solidFill>
                  <a:srgbClr val="007298"/>
                </a:solidFill>
              </a:defRPr>
            </a:lvl9pPr>
          </a:lstStyle>
          <a:p>
            <a:endParaRPr/>
          </a:p>
        </p:txBody>
      </p:sp>
      <p:sp>
        <p:nvSpPr>
          <p:cNvPr id="103" name="Shape 103"/>
          <p:cNvSpPr txBox="1">
            <a:spLocks noGrp="1"/>
          </p:cNvSpPr>
          <p:nvPr>
            <p:ph type="body" idx="1"/>
          </p:nvPr>
        </p:nvSpPr>
        <p:spPr>
          <a:xfrm>
            <a:off x="4832400" y="1152475"/>
            <a:ext cx="3999900" cy="3416400"/>
          </a:xfrm>
          <a:prstGeom prst="rect">
            <a:avLst/>
          </a:prstGeom>
        </p:spPr>
        <p:txBody>
          <a:bodyPr wrap="square" lIns="91425" tIns="91425" rIns="91425" bIns="91425" anchor="t" anchorCtr="0"/>
          <a:lstStyle>
            <a:lvl1pPr lvl="0" rtl="0">
              <a:spcBef>
                <a:spcPts val="0"/>
              </a:spcBef>
              <a:buClr>
                <a:srgbClr val="00A7E1"/>
              </a:buClr>
              <a:buSzPct val="100000"/>
              <a:defRPr sz="1600">
                <a:solidFill>
                  <a:srgbClr val="00A7E1"/>
                </a:solidFill>
              </a:defRPr>
            </a:lvl1pPr>
            <a:lvl2pPr lvl="1" rtl="0">
              <a:spcBef>
                <a:spcPts val="0"/>
              </a:spcBef>
              <a:buClr>
                <a:srgbClr val="00A7E1"/>
              </a:buClr>
              <a:buSzPct val="100000"/>
              <a:defRPr sz="1600">
                <a:solidFill>
                  <a:srgbClr val="00A7E1"/>
                </a:solidFill>
              </a:defRPr>
            </a:lvl2pPr>
            <a:lvl3pPr lvl="2" rtl="0">
              <a:spcBef>
                <a:spcPts val="0"/>
              </a:spcBef>
              <a:buClr>
                <a:srgbClr val="00A7E1"/>
              </a:buClr>
              <a:buSzPct val="100000"/>
              <a:defRPr sz="1600">
                <a:solidFill>
                  <a:srgbClr val="00A7E1"/>
                </a:solidFill>
              </a:defRPr>
            </a:lvl3pPr>
            <a:lvl4pPr lvl="3" rtl="0">
              <a:spcBef>
                <a:spcPts val="0"/>
              </a:spcBef>
              <a:buClr>
                <a:srgbClr val="00A7E1"/>
              </a:buClr>
              <a:buSzPct val="100000"/>
              <a:defRPr sz="1600">
                <a:solidFill>
                  <a:srgbClr val="00A7E1"/>
                </a:solidFill>
              </a:defRPr>
            </a:lvl4pPr>
            <a:lvl5pPr lvl="4" rtl="0">
              <a:spcBef>
                <a:spcPts val="0"/>
              </a:spcBef>
              <a:buClr>
                <a:srgbClr val="00A7E1"/>
              </a:buClr>
              <a:buSzPct val="100000"/>
              <a:defRPr sz="1600">
                <a:solidFill>
                  <a:srgbClr val="00A7E1"/>
                </a:solidFill>
              </a:defRPr>
            </a:lvl5pPr>
            <a:lvl6pPr lvl="5" rtl="0">
              <a:spcBef>
                <a:spcPts val="0"/>
              </a:spcBef>
              <a:buClr>
                <a:srgbClr val="00A7E1"/>
              </a:buClr>
              <a:buSzPct val="100000"/>
              <a:defRPr sz="1600">
                <a:solidFill>
                  <a:srgbClr val="00A7E1"/>
                </a:solidFill>
              </a:defRPr>
            </a:lvl6pPr>
            <a:lvl7pPr lvl="6" rtl="0">
              <a:spcBef>
                <a:spcPts val="0"/>
              </a:spcBef>
              <a:buClr>
                <a:srgbClr val="00A7E1"/>
              </a:buClr>
              <a:buSzPct val="100000"/>
              <a:defRPr sz="1600">
                <a:solidFill>
                  <a:srgbClr val="00A7E1"/>
                </a:solidFill>
              </a:defRPr>
            </a:lvl7pPr>
            <a:lvl8pPr lvl="7" rtl="0">
              <a:spcBef>
                <a:spcPts val="0"/>
              </a:spcBef>
              <a:buClr>
                <a:srgbClr val="00A7E1"/>
              </a:buClr>
              <a:buSzPct val="100000"/>
              <a:defRPr sz="1600">
                <a:solidFill>
                  <a:srgbClr val="00A7E1"/>
                </a:solidFill>
              </a:defRPr>
            </a:lvl8pPr>
            <a:lvl9pPr lvl="8" rtl="0">
              <a:spcBef>
                <a:spcPts val="0"/>
              </a:spcBef>
              <a:buClr>
                <a:srgbClr val="00A7E1"/>
              </a:buClr>
              <a:buSzPct val="100000"/>
              <a:defRPr sz="1600">
                <a:solidFill>
                  <a:srgbClr val="00A7E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ection title and description White">
    <p:spTree>
      <p:nvGrpSpPr>
        <p:cNvPr id="1" name="Shape 104"/>
        <p:cNvGrpSpPr/>
        <p:nvPr/>
      </p:nvGrpSpPr>
      <p:grpSpPr>
        <a:xfrm>
          <a:off x="0" y="0"/>
          <a:ext cx="0" cy="0"/>
          <a:chOff x="0" y="0"/>
          <a:chExt cx="0" cy="0"/>
        </a:xfrm>
      </p:grpSpPr>
      <p:sp>
        <p:nvSpPr>
          <p:cNvPr id="105" name="Shape 105"/>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sp>
        <p:nvSpPr>
          <p:cNvPr id="106" name="Shape 106"/>
          <p:cNvSpPr/>
          <p:nvPr/>
        </p:nvSpPr>
        <p:spPr>
          <a:xfrm>
            <a:off x="4572000" y="-8825"/>
            <a:ext cx="4628700" cy="5206200"/>
          </a:xfrm>
          <a:prstGeom prst="rect">
            <a:avLst/>
          </a:prstGeom>
          <a:solidFill>
            <a:srgbClr val="00A7E1"/>
          </a:solidFill>
          <a:ln>
            <a:noFill/>
          </a:ln>
        </p:spPr>
        <p:txBody>
          <a:bodyPr wrap="square" lIns="91425" tIns="91425" rIns="91425" bIns="91425" anchor="ctr" anchorCtr="0">
            <a:noAutofit/>
          </a:bodyPr>
          <a:lstStyle/>
          <a:p>
            <a:pPr lvl="0">
              <a:spcBef>
                <a:spcPts val="0"/>
              </a:spcBef>
              <a:buNone/>
            </a:pPr>
            <a:endParaRPr/>
          </a:p>
        </p:txBody>
      </p:sp>
      <p:sp>
        <p:nvSpPr>
          <p:cNvPr id="107" name="Shape 10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rtl="0">
              <a:spcBef>
                <a:spcPts val="0"/>
              </a:spcBef>
              <a:buClr>
                <a:srgbClr val="007298"/>
              </a:buClr>
              <a:defRPr>
                <a:solidFill>
                  <a:srgbClr val="007298"/>
                </a:solidFill>
              </a:defRPr>
            </a:lvl1pPr>
            <a:lvl2pPr lvl="1" algn="ctr" rtl="0">
              <a:spcBef>
                <a:spcPts val="0"/>
              </a:spcBef>
              <a:buClr>
                <a:srgbClr val="007298"/>
              </a:buClr>
              <a:buSzPct val="100000"/>
              <a:defRPr sz="4200">
                <a:solidFill>
                  <a:srgbClr val="007298"/>
                </a:solidFill>
              </a:defRPr>
            </a:lvl2pPr>
            <a:lvl3pPr lvl="2" algn="ctr" rtl="0">
              <a:spcBef>
                <a:spcPts val="0"/>
              </a:spcBef>
              <a:buClr>
                <a:srgbClr val="007298"/>
              </a:buClr>
              <a:buSzPct val="100000"/>
              <a:defRPr sz="4200">
                <a:solidFill>
                  <a:srgbClr val="007298"/>
                </a:solidFill>
              </a:defRPr>
            </a:lvl3pPr>
            <a:lvl4pPr lvl="3" algn="ctr" rtl="0">
              <a:spcBef>
                <a:spcPts val="0"/>
              </a:spcBef>
              <a:buClr>
                <a:srgbClr val="007298"/>
              </a:buClr>
              <a:buSzPct val="100000"/>
              <a:defRPr sz="4200">
                <a:solidFill>
                  <a:srgbClr val="007298"/>
                </a:solidFill>
              </a:defRPr>
            </a:lvl4pPr>
            <a:lvl5pPr lvl="4" algn="ctr" rtl="0">
              <a:spcBef>
                <a:spcPts val="0"/>
              </a:spcBef>
              <a:buClr>
                <a:srgbClr val="007298"/>
              </a:buClr>
              <a:buSzPct val="100000"/>
              <a:defRPr sz="4200">
                <a:solidFill>
                  <a:srgbClr val="007298"/>
                </a:solidFill>
              </a:defRPr>
            </a:lvl5pPr>
            <a:lvl6pPr lvl="5" algn="ctr" rtl="0">
              <a:spcBef>
                <a:spcPts val="0"/>
              </a:spcBef>
              <a:buClr>
                <a:srgbClr val="007298"/>
              </a:buClr>
              <a:buSzPct val="100000"/>
              <a:defRPr sz="4200">
                <a:solidFill>
                  <a:srgbClr val="007298"/>
                </a:solidFill>
              </a:defRPr>
            </a:lvl6pPr>
            <a:lvl7pPr lvl="6" algn="ctr" rtl="0">
              <a:spcBef>
                <a:spcPts val="0"/>
              </a:spcBef>
              <a:buClr>
                <a:srgbClr val="007298"/>
              </a:buClr>
              <a:buSzPct val="100000"/>
              <a:defRPr sz="4200">
                <a:solidFill>
                  <a:srgbClr val="007298"/>
                </a:solidFill>
              </a:defRPr>
            </a:lvl7pPr>
            <a:lvl8pPr lvl="7" algn="ctr" rtl="0">
              <a:spcBef>
                <a:spcPts val="0"/>
              </a:spcBef>
              <a:buClr>
                <a:srgbClr val="007298"/>
              </a:buClr>
              <a:buSzPct val="100000"/>
              <a:defRPr sz="4200">
                <a:solidFill>
                  <a:srgbClr val="007298"/>
                </a:solidFill>
              </a:defRPr>
            </a:lvl8pPr>
            <a:lvl9pPr lvl="8" algn="ctr" rtl="0">
              <a:spcBef>
                <a:spcPts val="0"/>
              </a:spcBef>
              <a:buClr>
                <a:srgbClr val="007298"/>
              </a:buClr>
              <a:buSzPct val="100000"/>
              <a:defRPr sz="4200">
                <a:solidFill>
                  <a:srgbClr val="007298"/>
                </a:solidFill>
              </a:defRPr>
            </a:lvl9pPr>
          </a:lstStyle>
          <a:p>
            <a:endParaRPr/>
          </a:p>
        </p:txBody>
      </p:sp>
      <p:sp>
        <p:nvSpPr>
          <p:cNvPr id="108" name="Shape 10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rtl="0">
              <a:lnSpc>
                <a:spcPct val="100000"/>
              </a:lnSpc>
              <a:spcBef>
                <a:spcPts val="0"/>
              </a:spcBef>
              <a:spcAft>
                <a:spcPts val="0"/>
              </a:spcAft>
              <a:buClr>
                <a:srgbClr val="00A7E1"/>
              </a:buClr>
              <a:buNone/>
              <a:defRPr>
                <a:solidFill>
                  <a:srgbClr val="00A7E1"/>
                </a:solidFill>
              </a:defRPr>
            </a:lvl1pPr>
            <a:lvl2pPr lvl="1" algn="ctr" rtl="0">
              <a:lnSpc>
                <a:spcPct val="100000"/>
              </a:lnSpc>
              <a:spcBef>
                <a:spcPts val="0"/>
              </a:spcBef>
              <a:spcAft>
                <a:spcPts val="0"/>
              </a:spcAft>
              <a:buClr>
                <a:srgbClr val="00A7E1"/>
              </a:buClr>
              <a:buSzPct val="100000"/>
              <a:buNone/>
              <a:defRPr sz="1800">
                <a:solidFill>
                  <a:srgbClr val="00A7E1"/>
                </a:solidFill>
              </a:defRPr>
            </a:lvl2pPr>
            <a:lvl3pPr lvl="2" algn="ctr" rtl="0">
              <a:lnSpc>
                <a:spcPct val="100000"/>
              </a:lnSpc>
              <a:spcBef>
                <a:spcPts val="0"/>
              </a:spcBef>
              <a:spcAft>
                <a:spcPts val="0"/>
              </a:spcAft>
              <a:buClr>
                <a:srgbClr val="00A7E1"/>
              </a:buClr>
              <a:buSzPct val="100000"/>
              <a:buNone/>
              <a:defRPr sz="1800">
                <a:solidFill>
                  <a:srgbClr val="00A7E1"/>
                </a:solidFill>
              </a:defRPr>
            </a:lvl3pPr>
            <a:lvl4pPr lvl="3" algn="ctr" rtl="0">
              <a:lnSpc>
                <a:spcPct val="100000"/>
              </a:lnSpc>
              <a:spcBef>
                <a:spcPts val="0"/>
              </a:spcBef>
              <a:spcAft>
                <a:spcPts val="0"/>
              </a:spcAft>
              <a:buClr>
                <a:srgbClr val="00A7E1"/>
              </a:buClr>
              <a:buSzPct val="100000"/>
              <a:buNone/>
              <a:defRPr sz="1800">
                <a:solidFill>
                  <a:srgbClr val="00A7E1"/>
                </a:solidFill>
              </a:defRPr>
            </a:lvl4pPr>
            <a:lvl5pPr lvl="4" algn="ctr" rtl="0">
              <a:lnSpc>
                <a:spcPct val="100000"/>
              </a:lnSpc>
              <a:spcBef>
                <a:spcPts val="0"/>
              </a:spcBef>
              <a:spcAft>
                <a:spcPts val="0"/>
              </a:spcAft>
              <a:buClr>
                <a:srgbClr val="00A7E1"/>
              </a:buClr>
              <a:buSzPct val="100000"/>
              <a:buNone/>
              <a:defRPr sz="1800">
                <a:solidFill>
                  <a:srgbClr val="00A7E1"/>
                </a:solidFill>
              </a:defRPr>
            </a:lvl5pPr>
            <a:lvl6pPr lvl="5" algn="ctr" rtl="0">
              <a:lnSpc>
                <a:spcPct val="100000"/>
              </a:lnSpc>
              <a:spcBef>
                <a:spcPts val="0"/>
              </a:spcBef>
              <a:spcAft>
                <a:spcPts val="0"/>
              </a:spcAft>
              <a:buClr>
                <a:srgbClr val="00A7E1"/>
              </a:buClr>
              <a:buSzPct val="100000"/>
              <a:buNone/>
              <a:defRPr sz="1800">
                <a:solidFill>
                  <a:srgbClr val="00A7E1"/>
                </a:solidFill>
              </a:defRPr>
            </a:lvl6pPr>
            <a:lvl7pPr lvl="6" algn="ctr" rtl="0">
              <a:lnSpc>
                <a:spcPct val="100000"/>
              </a:lnSpc>
              <a:spcBef>
                <a:spcPts val="0"/>
              </a:spcBef>
              <a:spcAft>
                <a:spcPts val="0"/>
              </a:spcAft>
              <a:buClr>
                <a:srgbClr val="00A7E1"/>
              </a:buClr>
              <a:buSzPct val="100000"/>
              <a:buNone/>
              <a:defRPr sz="1800">
                <a:solidFill>
                  <a:srgbClr val="00A7E1"/>
                </a:solidFill>
              </a:defRPr>
            </a:lvl7pPr>
            <a:lvl8pPr lvl="7" algn="ctr" rtl="0">
              <a:lnSpc>
                <a:spcPct val="100000"/>
              </a:lnSpc>
              <a:spcBef>
                <a:spcPts val="0"/>
              </a:spcBef>
              <a:spcAft>
                <a:spcPts val="0"/>
              </a:spcAft>
              <a:buClr>
                <a:srgbClr val="00A7E1"/>
              </a:buClr>
              <a:buSzPct val="100000"/>
              <a:buNone/>
              <a:defRPr sz="1800">
                <a:solidFill>
                  <a:srgbClr val="00A7E1"/>
                </a:solidFill>
              </a:defRPr>
            </a:lvl8pPr>
            <a:lvl9pPr lvl="8" algn="ctr" rtl="0">
              <a:lnSpc>
                <a:spcPct val="100000"/>
              </a:lnSpc>
              <a:spcBef>
                <a:spcPts val="0"/>
              </a:spcBef>
              <a:spcAft>
                <a:spcPts val="0"/>
              </a:spcAft>
              <a:buClr>
                <a:srgbClr val="00A7E1"/>
              </a:buClr>
              <a:buSzPct val="100000"/>
              <a:buNone/>
              <a:defRPr sz="1800">
                <a:solidFill>
                  <a:srgbClr val="00A7E1"/>
                </a:solidFill>
              </a:defRPr>
            </a:lvl9pPr>
          </a:lstStyle>
          <a:p>
            <a:endParaRPr/>
          </a:p>
        </p:txBody>
      </p:sp>
      <p:pic>
        <p:nvPicPr>
          <p:cNvPr id="109" name="Shape 109" descr="WebPT Logo White RGB.png"/>
          <p:cNvPicPr preferRelativeResize="0"/>
          <p:nvPr/>
        </p:nvPicPr>
        <p:blipFill rotWithShape="1">
          <a:blip r:embed="rId2">
            <a:alphaModFix/>
          </a:blip>
          <a:srcRect l="347" r="337"/>
          <a:stretch/>
        </p:blipFill>
        <p:spPr>
          <a:xfrm>
            <a:off x="8099475" y="4550886"/>
            <a:ext cx="781350" cy="250101"/>
          </a:xfrm>
          <a:prstGeom prst="rect">
            <a:avLst/>
          </a:prstGeom>
          <a:noFill/>
          <a:ln>
            <a:noFill/>
          </a:ln>
        </p:spPr>
      </p:pic>
      <p:sp>
        <p:nvSpPr>
          <p:cNvPr id="110" name="Shape 110"/>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rtl="0">
              <a:spcBef>
                <a:spcPts val="0"/>
              </a:spcBef>
              <a:buSzPct val="100000"/>
              <a:defRPr sz="1600"/>
            </a:lvl1pPr>
            <a:lvl2pPr lvl="1" rtl="0">
              <a:spcBef>
                <a:spcPts val="0"/>
              </a:spcBef>
              <a:buSzPct val="100000"/>
              <a:defRPr sz="1600"/>
            </a:lvl2pPr>
            <a:lvl3pPr lvl="2" rtl="0">
              <a:spcBef>
                <a:spcPts val="0"/>
              </a:spcBef>
              <a:buSzPct val="100000"/>
              <a:defRPr sz="1600"/>
            </a:lvl3pPr>
            <a:lvl4pPr lvl="3" rtl="0">
              <a:spcBef>
                <a:spcPts val="0"/>
              </a:spcBef>
              <a:buSzPct val="100000"/>
              <a:defRPr sz="1600"/>
            </a:lvl4pPr>
            <a:lvl5pPr lvl="4" rtl="0">
              <a:spcBef>
                <a:spcPts val="0"/>
              </a:spcBef>
              <a:buSzPct val="100000"/>
              <a:defRPr sz="1600"/>
            </a:lvl5pPr>
            <a:lvl6pPr lvl="5" rtl="0">
              <a:spcBef>
                <a:spcPts val="0"/>
              </a:spcBef>
              <a:buSzPct val="100000"/>
              <a:defRPr sz="1600"/>
            </a:lvl6pPr>
            <a:lvl7pPr lvl="6" rtl="0">
              <a:spcBef>
                <a:spcPts val="0"/>
              </a:spcBef>
              <a:buSzPct val="100000"/>
              <a:defRPr sz="1600"/>
            </a:lvl7pPr>
            <a:lvl8pPr lvl="7" rtl="0">
              <a:spcBef>
                <a:spcPts val="0"/>
              </a:spcBef>
              <a:buSzPct val="100000"/>
              <a:defRPr sz="1600"/>
            </a:lvl8pPr>
            <a:lvl9pPr lvl="8" rtl="0">
              <a:spcBef>
                <a:spcPts val="0"/>
              </a:spcBef>
              <a:buSzPct val="100000"/>
              <a:defRPr sz="16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ig number White">
    <p:spTree>
      <p:nvGrpSpPr>
        <p:cNvPr id="1" name="Shape 111"/>
        <p:cNvGrpSpPr/>
        <p:nvPr/>
      </p:nvGrpSpPr>
      <p:grpSpPr>
        <a:xfrm>
          <a:off x="0" y="0"/>
          <a:ext cx="0" cy="0"/>
          <a:chOff x="0" y="0"/>
          <a:chExt cx="0" cy="0"/>
        </a:xfrm>
      </p:grpSpPr>
      <p:sp>
        <p:nvSpPr>
          <p:cNvPr id="112" name="Shape 112"/>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sp>
        <p:nvSpPr>
          <p:cNvPr id="113" name="Shape 113"/>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rtl="0">
              <a:spcBef>
                <a:spcPts val="0"/>
              </a:spcBef>
              <a:buClr>
                <a:srgbClr val="007298"/>
              </a:buClr>
              <a:buSzPct val="100000"/>
              <a:defRPr sz="12000">
                <a:solidFill>
                  <a:srgbClr val="007298"/>
                </a:solidFill>
              </a:defRPr>
            </a:lvl1pPr>
            <a:lvl2pPr lvl="1" algn="ctr" rtl="0">
              <a:spcBef>
                <a:spcPts val="0"/>
              </a:spcBef>
              <a:buClr>
                <a:srgbClr val="007298"/>
              </a:buClr>
              <a:buSzPct val="100000"/>
              <a:defRPr sz="12000">
                <a:solidFill>
                  <a:srgbClr val="007298"/>
                </a:solidFill>
              </a:defRPr>
            </a:lvl2pPr>
            <a:lvl3pPr lvl="2" algn="ctr" rtl="0">
              <a:spcBef>
                <a:spcPts val="0"/>
              </a:spcBef>
              <a:buClr>
                <a:srgbClr val="007298"/>
              </a:buClr>
              <a:buSzPct val="100000"/>
              <a:defRPr sz="12000">
                <a:solidFill>
                  <a:srgbClr val="007298"/>
                </a:solidFill>
              </a:defRPr>
            </a:lvl3pPr>
            <a:lvl4pPr lvl="3" algn="ctr" rtl="0">
              <a:spcBef>
                <a:spcPts val="0"/>
              </a:spcBef>
              <a:buClr>
                <a:srgbClr val="007298"/>
              </a:buClr>
              <a:buSzPct val="100000"/>
              <a:defRPr sz="12000">
                <a:solidFill>
                  <a:srgbClr val="007298"/>
                </a:solidFill>
              </a:defRPr>
            </a:lvl4pPr>
            <a:lvl5pPr lvl="4" algn="ctr" rtl="0">
              <a:spcBef>
                <a:spcPts val="0"/>
              </a:spcBef>
              <a:buClr>
                <a:srgbClr val="007298"/>
              </a:buClr>
              <a:buSzPct val="100000"/>
              <a:defRPr sz="12000">
                <a:solidFill>
                  <a:srgbClr val="007298"/>
                </a:solidFill>
              </a:defRPr>
            </a:lvl5pPr>
            <a:lvl6pPr lvl="5" algn="ctr" rtl="0">
              <a:spcBef>
                <a:spcPts val="0"/>
              </a:spcBef>
              <a:buClr>
                <a:srgbClr val="007298"/>
              </a:buClr>
              <a:buSzPct val="100000"/>
              <a:defRPr sz="12000">
                <a:solidFill>
                  <a:srgbClr val="007298"/>
                </a:solidFill>
              </a:defRPr>
            </a:lvl6pPr>
            <a:lvl7pPr lvl="6" algn="ctr" rtl="0">
              <a:spcBef>
                <a:spcPts val="0"/>
              </a:spcBef>
              <a:buClr>
                <a:srgbClr val="007298"/>
              </a:buClr>
              <a:buSzPct val="100000"/>
              <a:defRPr sz="12000">
                <a:solidFill>
                  <a:srgbClr val="007298"/>
                </a:solidFill>
              </a:defRPr>
            </a:lvl7pPr>
            <a:lvl8pPr lvl="7" algn="ctr" rtl="0">
              <a:spcBef>
                <a:spcPts val="0"/>
              </a:spcBef>
              <a:buClr>
                <a:srgbClr val="007298"/>
              </a:buClr>
              <a:buSzPct val="100000"/>
              <a:defRPr sz="12000">
                <a:solidFill>
                  <a:srgbClr val="007298"/>
                </a:solidFill>
              </a:defRPr>
            </a:lvl8pPr>
            <a:lvl9pPr lvl="8" algn="ctr" rtl="0">
              <a:spcBef>
                <a:spcPts val="0"/>
              </a:spcBef>
              <a:buClr>
                <a:srgbClr val="007298"/>
              </a:buClr>
              <a:buSzPct val="100000"/>
              <a:defRPr sz="12000">
                <a:solidFill>
                  <a:srgbClr val="007298"/>
                </a:solidFill>
              </a:defRPr>
            </a:lvl9pPr>
          </a:lstStyle>
          <a:p>
            <a:endParaRPr/>
          </a:p>
        </p:txBody>
      </p:sp>
      <p:sp>
        <p:nvSpPr>
          <p:cNvPr id="114" name="Shape 114"/>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rtl="0">
              <a:spcBef>
                <a:spcPts val="0"/>
              </a:spcBef>
              <a:buClr>
                <a:srgbClr val="00A7E1"/>
              </a:buClr>
              <a:defRPr>
                <a:solidFill>
                  <a:srgbClr val="00A7E1"/>
                </a:solidFill>
              </a:defRPr>
            </a:lvl1pPr>
            <a:lvl2pPr lvl="1" algn="ctr" rtl="0">
              <a:spcBef>
                <a:spcPts val="0"/>
              </a:spcBef>
              <a:buClr>
                <a:srgbClr val="00A7E1"/>
              </a:buClr>
              <a:defRPr>
                <a:solidFill>
                  <a:srgbClr val="00A7E1"/>
                </a:solidFill>
              </a:defRPr>
            </a:lvl2pPr>
            <a:lvl3pPr lvl="2" algn="ctr" rtl="0">
              <a:spcBef>
                <a:spcPts val="0"/>
              </a:spcBef>
              <a:buClr>
                <a:srgbClr val="00A7E1"/>
              </a:buClr>
              <a:defRPr>
                <a:solidFill>
                  <a:srgbClr val="00A7E1"/>
                </a:solidFill>
              </a:defRPr>
            </a:lvl3pPr>
            <a:lvl4pPr lvl="3" algn="ctr" rtl="0">
              <a:spcBef>
                <a:spcPts val="0"/>
              </a:spcBef>
              <a:buClr>
                <a:srgbClr val="00A7E1"/>
              </a:buClr>
              <a:defRPr>
                <a:solidFill>
                  <a:srgbClr val="00A7E1"/>
                </a:solidFill>
              </a:defRPr>
            </a:lvl4pPr>
            <a:lvl5pPr lvl="4" algn="ctr" rtl="0">
              <a:spcBef>
                <a:spcPts val="0"/>
              </a:spcBef>
              <a:buClr>
                <a:srgbClr val="00A7E1"/>
              </a:buClr>
              <a:defRPr>
                <a:solidFill>
                  <a:srgbClr val="00A7E1"/>
                </a:solidFill>
              </a:defRPr>
            </a:lvl5pPr>
            <a:lvl6pPr lvl="5" algn="ctr" rtl="0">
              <a:spcBef>
                <a:spcPts val="0"/>
              </a:spcBef>
              <a:buClr>
                <a:srgbClr val="00A7E1"/>
              </a:buClr>
              <a:defRPr>
                <a:solidFill>
                  <a:srgbClr val="00A7E1"/>
                </a:solidFill>
              </a:defRPr>
            </a:lvl6pPr>
            <a:lvl7pPr lvl="6" algn="ctr" rtl="0">
              <a:spcBef>
                <a:spcPts val="0"/>
              </a:spcBef>
              <a:buClr>
                <a:srgbClr val="00A7E1"/>
              </a:buClr>
              <a:defRPr>
                <a:solidFill>
                  <a:srgbClr val="00A7E1"/>
                </a:solidFill>
              </a:defRPr>
            </a:lvl7pPr>
            <a:lvl8pPr lvl="7" algn="ctr" rtl="0">
              <a:spcBef>
                <a:spcPts val="0"/>
              </a:spcBef>
              <a:buClr>
                <a:srgbClr val="00A7E1"/>
              </a:buClr>
              <a:defRPr>
                <a:solidFill>
                  <a:srgbClr val="00A7E1"/>
                </a:solidFill>
              </a:defRPr>
            </a:lvl8pPr>
            <a:lvl9pPr lvl="8" algn="ctr" rtl="0">
              <a:spcBef>
                <a:spcPts val="0"/>
              </a:spcBef>
              <a:buClr>
                <a:srgbClr val="00A7E1"/>
              </a:buClr>
              <a:defRPr>
                <a:solidFill>
                  <a:srgbClr val="00A7E1"/>
                </a:solidFill>
              </a:defRPr>
            </a:lvl9pPr>
          </a:lstStyle>
          <a:p>
            <a:endParaRPr/>
          </a:p>
        </p:txBody>
      </p:sp>
      <p:pic>
        <p:nvPicPr>
          <p:cNvPr id="115" name="Shape 115"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lank White">
    <p:spTree>
      <p:nvGrpSpPr>
        <p:cNvPr id="1" name="Shape 116"/>
        <p:cNvGrpSpPr/>
        <p:nvPr/>
      </p:nvGrpSpPr>
      <p:grpSpPr>
        <a:xfrm>
          <a:off x="0" y="0"/>
          <a:ext cx="0" cy="0"/>
          <a:chOff x="0" y="0"/>
          <a:chExt cx="0" cy="0"/>
        </a:xfrm>
      </p:grpSpPr>
      <p:sp>
        <p:nvSpPr>
          <p:cNvPr id="117" name="Shape 117"/>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pic>
        <p:nvPicPr>
          <p:cNvPr id="118" name="Shape 118" descr="WebPT Logo RGB.png"/>
          <p:cNvPicPr preferRelativeResize="0"/>
          <p:nvPr/>
        </p:nvPicPr>
        <p:blipFill rotWithShape="1">
          <a:blip r:embed="rId2">
            <a:alphaModFix/>
          </a:blip>
          <a:srcRect/>
          <a:stretch/>
        </p:blipFill>
        <p:spPr>
          <a:xfrm>
            <a:off x="8099475" y="4550886"/>
            <a:ext cx="781350" cy="25010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lank no logo White">
    <p:spTree>
      <p:nvGrpSpPr>
        <p:cNvPr id="1" name="Shape 119"/>
        <p:cNvGrpSpPr/>
        <p:nvPr/>
      </p:nvGrpSpPr>
      <p:grpSpPr>
        <a:xfrm>
          <a:off x="0" y="0"/>
          <a:ext cx="0" cy="0"/>
          <a:chOff x="0" y="0"/>
          <a:chExt cx="0" cy="0"/>
        </a:xfrm>
      </p:grpSpPr>
      <p:sp>
        <p:nvSpPr>
          <p:cNvPr id="120" name="Shape 120"/>
          <p:cNvSpPr/>
          <p:nvPr/>
        </p:nvSpPr>
        <p:spPr>
          <a:xfrm>
            <a:off x="-8975" y="-8975"/>
            <a:ext cx="9192000" cy="5206200"/>
          </a:xfrm>
          <a:prstGeom prst="rect">
            <a:avLst/>
          </a:prstGeom>
          <a:solidFill>
            <a:schemeClr val="lt1"/>
          </a:solidFill>
          <a:ln>
            <a:noFill/>
          </a:ln>
        </p:spPr>
        <p:txBody>
          <a:bodyPr wrap="square" lIns="91425" tIns="91425" rIns="91425" bIns="91425" anchor="ctr" anchorCtr="0">
            <a:noAutofit/>
          </a:bodyPr>
          <a:lstStyle/>
          <a:p>
            <a:pPr lvl="0" rt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op Section Tex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ottom Section Tex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1843475"/>
            <a:ext cx="8520600" cy="25470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5449200" cy="4247400"/>
          </a:xfrm>
          <a:prstGeom prst="rect">
            <a:avLst/>
          </a:prstGeom>
        </p:spPr>
        <p:txBody>
          <a:bodyPr wrap="square" lIns="91425" tIns="91425" rIns="91425" bIns="91425" anchor="ctr" anchorCtr="0"/>
          <a:lstStyle>
            <a:lvl1pPr lvl="0" rtl="0">
              <a:spcBef>
                <a:spcPts val="0"/>
              </a:spcBef>
              <a:buNone/>
              <a:defRPr sz="4200"/>
            </a:lvl1pPr>
            <a:lvl2pPr lvl="1" rtl="0">
              <a:spcBef>
                <a:spcPts val="0"/>
              </a:spcBef>
              <a:buNone/>
              <a:defRPr sz="4200"/>
            </a:lvl2pPr>
            <a:lvl3pPr lvl="2" rtl="0">
              <a:spcBef>
                <a:spcPts val="0"/>
              </a:spcBef>
              <a:buNone/>
              <a:defRPr sz="4200"/>
            </a:lvl3pPr>
            <a:lvl4pPr lvl="3" rtl="0">
              <a:spcBef>
                <a:spcPts val="0"/>
              </a:spcBef>
              <a:buNone/>
              <a:defRPr sz="4200"/>
            </a:lvl4pPr>
            <a:lvl5pPr lvl="4" rtl="0">
              <a:spcBef>
                <a:spcPts val="0"/>
              </a:spcBef>
              <a:buNone/>
              <a:defRPr sz="4200"/>
            </a:lvl5pPr>
            <a:lvl6pPr lvl="5" rtl="0">
              <a:spcBef>
                <a:spcPts val="0"/>
              </a:spcBef>
              <a:buNone/>
              <a:defRPr sz="4200"/>
            </a:lvl6pPr>
            <a:lvl7pPr lvl="6" rtl="0">
              <a:spcBef>
                <a:spcPts val="0"/>
              </a:spcBef>
              <a:buNone/>
              <a:defRPr sz="4200"/>
            </a:lvl7pPr>
            <a:lvl8pPr lvl="7" rtl="0">
              <a:spcBef>
                <a:spcPts val="0"/>
              </a:spcBef>
              <a:buNone/>
              <a:defRPr sz="4200"/>
            </a:lvl8pPr>
            <a:lvl9pPr lvl="8" rtl="0">
              <a:spcBef>
                <a:spcPts val="0"/>
              </a:spcBef>
              <a:buNone/>
              <a:defRPr sz="4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Quote">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11700" y="445025"/>
            <a:ext cx="5449200" cy="4247400"/>
          </a:xfrm>
          <a:prstGeom prst="rect">
            <a:avLst/>
          </a:prstGeom>
        </p:spPr>
        <p:txBody>
          <a:bodyPr wrap="square" lIns="91425" tIns="91425" rIns="91425" bIns="91425" anchor="ctr" anchorCtr="0"/>
          <a:lstStyle>
            <a:lvl1pPr lvl="0" rtl="0">
              <a:spcBef>
                <a:spcPts val="0"/>
              </a:spcBef>
              <a:buNone/>
              <a:defRPr sz="4200"/>
            </a:lvl1pPr>
            <a:lvl2pPr lvl="1" rtl="0">
              <a:spcBef>
                <a:spcPts val="0"/>
              </a:spcBef>
              <a:buNone/>
              <a:defRPr sz="4200"/>
            </a:lvl2pPr>
            <a:lvl3pPr lvl="2" rtl="0">
              <a:spcBef>
                <a:spcPts val="0"/>
              </a:spcBef>
              <a:buNone/>
              <a:defRPr sz="4200"/>
            </a:lvl3pPr>
            <a:lvl4pPr lvl="3" rtl="0">
              <a:spcBef>
                <a:spcPts val="0"/>
              </a:spcBef>
              <a:buNone/>
              <a:defRPr sz="4200"/>
            </a:lvl4pPr>
            <a:lvl5pPr lvl="4" rtl="0">
              <a:spcBef>
                <a:spcPts val="0"/>
              </a:spcBef>
              <a:buNone/>
              <a:defRPr sz="4200"/>
            </a:lvl5pPr>
            <a:lvl6pPr lvl="5" rtl="0">
              <a:spcBef>
                <a:spcPts val="0"/>
              </a:spcBef>
              <a:buNone/>
              <a:defRPr sz="4200"/>
            </a:lvl6pPr>
            <a:lvl7pPr lvl="6" rtl="0">
              <a:spcBef>
                <a:spcPts val="0"/>
              </a:spcBef>
              <a:buNone/>
              <a:defRPr sz="4200"/>
            </a:lvl7pPr>
            <a:lvl8pPr lvl="7" rtl="0">
              <a:spcBef>
                <a:spcPts val="0"/>
              </a:spcBef>
              <a:buNone/>
              <a:defRPr sz="4200"/>
            </a:lvl8pPr>
            <a:lvl9pPr lvl="8" rtl="0">
              <a:spcBef>
                <a:spcPts val="0"/>
              </a:spcBef>
              <a:buNone/>
              <a:defRPr sz="4200"/>
            </a:lvl9pPr>
          </a:lstStyle>
          <a:p>
            <a:endParaRPr/>
          </a:p>
        </p:txBody>
      </p:sp>
      <p:pic>
        <p:nvPicPr>
          <p:cNvPr id="29" name="Shape 29"/>
          <p:cNvPicPr preferRelativeResize="0"/>
          <p:nvPr/>
        </p:nvPicPr>
        <p:blipFill>
          <a:blip r:embed="rId2">
            <a:alphaModFix amt="50000"/>
          </a:blip>
          <a:stretch>
            <a:fillRect/>
          </a:stretch>
        </p:blipFill>
        <p:spPr>
          <a:xfrm rot="10800000">
            <a:off x="7667624" y="3248025"/>
            <a:ext cx="1209675" cy="1209675"/>
          </a:xfrm>
          <a:prstGeom prst="rect">
            <a:avLst/>
          </a:prstGeom>
          <a:noFill/>
          <a:ln>
            <a:noFill/>
          </a:ln>
        </p:spPr>
      </p:pic>
      <p:pic>
        <p:nvPicPr>
          <p:cNvPr id="30" name="Shape 30"/>
          <p:cNvPicPr preferRelativeResize="0"/>
          <p:nvPr/>
        </p:nvPicPr>
        <p:blipFill>
          <a:blip r:embed="rId2">
            <a:alphaModFix amt="20000"/>
          </a:blip>
          <a:stretch>
            <a:fillRect/>
          </a:stretch>
        </p:blipFill>
        <p:spPr>
          <a:xfrm>
            <a:off x="6324674" y="3248012"/>
            <a:ext cx="1209675" cy="12096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rtl="0">
              <a:spcBef>
                <a:spcPts val="0"/>
              </a:spcBef>
              <a:spcAft>
                <a:spcPts val="1000"/>
              </a:spcAft>
              <a:buSzPct val="100000"/>
              <a:defRPr sz="1600"/>
            </a:lvl1pPr>
            <a:lvl2pPr lvl="1" rtl="0">
              <a:spcBef>
                <a:spcPts val="0"/>
              </a:spcBef>
              <a:spcAft>
                <a:spcPts val="1000"/>
              </a:spcAft>
              <a:buSzPct val="100000"/>
              <a:defRPr sz="1600"/>
            </a:lvl2pPr>
            <a:lvl3pPr lvl="2" rtl="0">
              <a:spcBef>
                <a:spcPts val="0"/>
              </a:spcBef>
              <a:spcAft>
                <a:spcPts val="1000"/>
              </a:spcAft>
              <a:buSzPct val="100000"/>
              <a:defRPr sz="1600"/>
            </a:lvl3pPr>
            <a:lvl4pPr lvl="3" rtl="0">
              <a:spcBef>
                <a:spcPts val="0"/>
              </a:spcBef>
              <a:spcAft>
                <a:spcPts val="1000"/>
              </a:spcAft>
              <a:buSzPct val="100000"/>
              <a:defRPr sz="1600"/>
            </a:lvl4pPr>
            <a:lvl5pPr lvl="4" rtl="0">
              <a:spcBef>
                <a:spcPts val="0"/>
              </a:spcBef>
              <a:spcAft>
                <a:spcPts val="1000"/>
              </a:spcAft>
              <a:buSzPct val="100000"/>
              <a:defRPr sz="1600"/>
            </a:lvl5pPr>
            <a:lvl6pPr lvl="5" rtl="0">
              <a:spcBef>
                <a:spcPts val="0"/>
              </a:spcBef>
              <a:spcAft>
                <a:spcPts val="1000"/>
              </a:spcAft>
              <a:buSzPct val="100000"/>
              <a:defRPr sz="1600"/>
            </a:lvl6pPr>
            <a:lvl7pPr lvl="6" rtl="0">
              <a:spcBef>
                <a:spcPts val="0"/>
              </a:spcBef>
              <a:spcAft>
                <a:spcPts val="1000"/>
              </a:spcAft>
              <a:buSzPct val="100000"/>
              <a:defRPr sz="1600"/>
            </a:lvl7pPr>
            <a:lvl8pPr lvl="7" rtl="0">
              <a:spcBef>
                <a:spcPts val="0"/>
              </a:spcBef>
              <a:spcAft>
                <a:spcPts val="1000"/>
              </a:spcAft>
              <a:buSzPct val="100000"/>
              <a:defRPr sz="1600"/>
            </a:lvl8pPr>
            <a:lvl9pPr lvl="8" rtl="0">
              <a:spcBef>
                <a:spcPts val="0"/>
              </a:spcBef>
              <a:spcAft>
                <a:spcPts val="1000"/>
              </a:spcAft>
              <a:buSzPct val="100000"/>
              <a:defRPr sz="1600"/>
            </a:lvl9pPr>
          </a:lstStyle>
          <a:p>
            <a:endParaRPr/>
          </a:p>
        </p:txBody>
      </p:sp>
      <p:sp>
        <p:nvSpPr>
          <p:cNvPr id="34" name="Shape 34"/>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5" name="Shape 35"/>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Icon Righ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rtl="0">
              <a:spcBef>
                <a:spcPts val="0"/>
              </a:spcBef>
              <a:spcAft>
                <a:spcPts val="1000"/>
              </a:spcAft>
              <a:buSzPct val="100000"/>
              <a:defRPr sz="1600"/>
            </a:lvl1pPr>
            <a:lvl2pPr lvl="1" rtl="0">
              <a:spcBef>
                <a:spcPts val="0"/>
              </a:spcBef>
              <a:spcAft>
                <a:spcPts val="1000"/>
              </a:spcAft>
              <a:buSzPct val="100000"/>
              <a:defRPr sz="1600"/>
            </a:lvl2pPr>
            <a:lvl3pPr lvl="2" rtl="0">
              <a:spcBef>
                <a:spcPts val="0"/>
              </a:spcBef>
              <a:spcAft>
                <a:spcPts val="1000"/>
              </a:spcAft>
              <a:buSzPct val="100000"/>
              <a:defRPr sz="1600"/>
            </a:lvl3pPr>
            <a:lvl4pPr lvl="3" rtl="0">
              <a:spcBef>
                <a:spcPts val="0"/>
              </a:spcBef>
              <a:spcAft>
                <a:spcPts val="1000"/>
              </a:spcAft>
              <a:buSzPct val="100000"/>
              <a:defRPr sz="1600"/>
            </a:lvl4pPr>
            <a:lvl5pPr lvl="4" rtl="0">
              <a:spcBef>
                <a:spcPts val="0"/>
              </a:spcBef>
              <a:spcAft>
                <a:spcPts val="1000"/>
              </a:spcAft>
              <a:buSzPct val="100000"/>
              <a:defRPr sz="1600"/>
            </a:lvl5pPr>
            <a:lvl6pPr lvl="5" rtl="0">
              <a:spcBef>
                <a:spcPts val="0"/>
              </a:spcBef>
              <a:spcAft>
                <a:spcPts val="1000"/>
              </a:spcAft>
              <a:buSzPct val="100000"/>
              <a:defRPr sz="1600"/>
            </a:lvl6pPr>
            <a:lvl7pPr lvl="6" rtl="0">
              <a:spcBef>
                <a:spcPts val="0"/>
              </a:spcBef>
              <a:spcAft>
                <a:spcPts val="1000"/>
              </a:spcAft>
              <a:buSzPct val="100000"/>
              <a:defRPr sz="1600"/>
            </a:lvl7pPr>
            <a:lvl8pPr lvl="7" rtl="0">
              <a:spcBef>
                <a:spcPts val="0"/>
              </a:spcBef>
              <a:spcAft>
                <a:spcPts val="1000"/>
              </a:spcAft>
              <a:buSzPct val="100000"/>
              <a:defRPr sz="1600"/>
            </a:lvl8pPr>
            <a:lvl9pPr lvl="8" rtl="0">
              <a:spcBef>
                <a:spcPts val="0"/>
              </a:spcBef>
              <a:spcAft>
                <a:spcPts val="1000"/>
              </a:spcAft>
              <a:buSzPct val="100000"/>
              <a:defRPr sz="1600"/>
            </a:lvl9pPr>
          </a:lstStyle>
          <a:p>
            <a:endParaRPr/>
          </a:p>
        </p:txBody>
      </p:sp>
      <p:sp>
        <p:nvSpPr>
          <p:cNvPr id="39" name="Shape 39"/>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3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0"/>
            <a:ext cx="9154500" cy="5143500"/>
          </a:xfrm>
          <a:prstGeom prst="rect">
            <a:avLst/>
          </a:prstGeom>
          <a:solidFill>
            <a:srgbClr val="005673"/>
          </a:solidFill>
          <a:ln w="9525" cap="flat" cmpd="sng">
            <a:solidFill>
              <a:srgbClr val="595959"/>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 name="Shape 7"/>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ct val="100000"/>
              <a:buFont typeface="Proxima Nova"/>
              <a:buNone/>
              <a:defRPr sz="2800" b="1">
                <a:solidFill>
                  <a:schemeClr val="lt1"/>
                </a:solidFill>
                <a:latin typeface="Proxima Nova"/>
                <a:ea typeface="Proxima Nova"/>
                <a:cs typeface="Proxima Nova"/>
                <a:sym typeface="Proxima Nova"/>
              </a:defRPr>
            </a:lvl1pPr>
            <a:lvl2pPr lvl="1">
              <a:spcBef>
                <a:spcPts val="0"/>
              </a:spcBef>
              <a:buClr>
                <a:schemeClr val="lt1"/>
              </a:buClr>
              <a:buSzPct val="100000"/>
              <a:buFont typeface="Proxima Nova"/>
              <a:buNone/>
              <a:defRPr sz="2800" b="1">
                <a:solidFill>
                  <a:schemeClr val="lt1"/>
                </a:solidFill>
                <a:latin typeface="Proxima Nova"/>
                <a:ea typeface="Proxima Nova"/>
                <a:cs typeface="Proxima Nova"/>
                <a:sym typeface="Proxima Nova"/>
              </a:defRPr>
            </a:lvl2pPr>
            <a:lvl3pPr lvl="2">
              <a:spcBef>
                <a:spcPts val="0"/>
              </a:spcBef>
              <a:buClr>
                <a:schemeClr val="lt1"/>
              </a:buClr>
              <a:buSzPct val="100000"/>
              <a:buFont typeface="Proxima Nova"/>
              <a:buNone/>
              <a:defRPr sz="2800" b="1">
                <a:solidFill>
                  <a:schemeClr val="lt1"/>
                </a:solidFill>
                <a:latin typeface="Proxima Nova"/>
                <a:ea typeface="Proxima Nova"/>
                <a:cs typeface="Proxima Nova"/>
                <a:sym typeface="Proxima Nova"/>
              </a:defRPr>
            </a:lvl3pPr>
            <a:lvl4pPr lvl="3">
              <a:spcBef>
                <a:spcPts val="0"/>
              </a:spcBef>
              <a:buClr>
                <a:schemeClr val="lt1"/>
              </a:buClr>
              <a:buSzPct val="100000"/>
              <a:buFont typeface="Proxima Nova"/>
              <a:buNone/>
              <a:defRPr sz="2800" b="1">
                <a:solidFill>
                  <a:schemeClr val="lt1"/>
                </a:solidFill>
                <a:latin typeface="Proxima Nova"/>
                <a:ea typeface="Proxima Nova"/>
                <a:cs typeface="Proxima Nova"/>
                <a:sym typeface="Proxima Nova"/>
              </a:defRPr>
            </a:lvl4pPr>
            <a:lvl5pPr lvl="4">
              <a:spcBef>
                <a:spcPts val="0"/>
              </a:spcBef>
              <a:buClr>
                <a:schemeClr val="lt1"/>
              </a:buClr>
              <a:buSzPct val="100000"/>
              <a:buFont typeface="Proxima Nova"/>
              <a:buNone/>
              <a:defRPr sz="2800" b="1">
                <a:solidFill>
                  <a:schemeClr val="lt1"/>
                </a:solidFill>
                <a:latin typeface="Proxima Nova"/>
                <a:ea typeface="Proxima Nova"/>
                <a:cs typeface="Proxima Nova"/>
                <a:sym typeface="Proxima Nova"/>
              </a:defRPr>
            </a:lvl5pPr>
            <a:lvl6pPr lvl="5">
              <a:spcBef>
                <a:spcPts val="0"/>
              </a:spcBef>
              <a:buClr>
                <a:schemeClr val="lt1"/>
              </a:buClr>
              <a:buSzPct val="100000"/>
              <a:buFont typeface="Proxima Nova"/>
              <a:buNone/>
              <a:defRPr sz="2800" b="1">
                <a:solidFill>
                  <a:schemeClr val="lt1"/>
                </a:solidFill>
                <a:latin typeface="Proxima Nova"/>
                <a:ea typeface="Proxima Nova"/>
                <a:cs typeface="Proxima Nova"/>
                <a:sym typeface="Proxima Nova"/>
              </a:defRPr>
            </a:lvl6pPr>
            <a:lvl7pPr lvl="6">
              <a:spcBef>
                <a:spcPts val="0"/>
              </a:spcBef>
              <a:buClr>
                <a:schemeClr val="lt1"/>
              </a:buClr>
              <a:buSzPct val="100000"/>
              <a:buFont typeface="Proxima Nova"/>
              <a:buNone/>
              <a:defRPr sz="2800" b="1">
                <a:solidFill>
                  <a:schemeClr val="lt1"/>
                </a:solidFill>
                <a:latin typeface="Proxima Nova"/>
                <a:ea typeface="Proxima Nova"/>
                <a:cs typeface="Proxima Nova"/>
                <a:sym typeface="Proxima Nova"/>
              </a:defRPr>
            </a:lvl7pPr>
            <a:lvl8pPr lvl="7">
              <a:spcBef>
                <a:spcPts val="0"/>
              </a:spcBef>
              <a:buClr>
                <a:schemeClr val="lt1"/>
              </a:buClr>
              <a:buSzPct val="100000"/>
              <a:buFont typeface="Proxima Nova"/>
              <a:buNone/>
              <a:defRPr sz="2800" b="1">
                <a:solidFill>
                  <a:schemeClr val="lt1"/>
                </a:solidFill>
                <a:latin typeface="Proxima Nova"/>
                <a:ea typeface="Proxima Nova"/>
                <a:cs typeface="Proxima Nova"/>
                <a:sym typeface="Proxima Nova"/>
              </a:defRPr>
            </a:lvl8pPr>
            <a:lvl9pPr lvl="8">
              <a:spcBef>
                <a:spcPts val="0"/>
              </a:spcBef>
              <a:buClr>
                <a:schemeClr val="lt1"/>
              </a:buClr>
              <a:buSzPct val="100000"/>
              <a:buFont typeface="Proxima Nova"/>
              <a:buNone/>
              <a:defRPr sz="2800" b="1">
                <a:solidFill>
                  <a:schemeClr val="lt1"/>
                </a:solidFill>
                <a:latin typeface="Proxima Nova"/>
                <a:ea typeface="Proxima Nova"/>
                <a:cs typeface="Proxima Nova"/>
                <a:sym typeface="Proxima Nova"/>
              </a:defRPr>
            </a:lvl9pPr>
          </a:lstStyle>
          <a:p>
            <a:endParaRPr/>
          </a:p>
        </p:txBody>
      </p:sp>
      <p:sp>
        <p:nvSpPr>
          <p:cNvPr id="8" name="Shape 8"/>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000"/>
              </a:spcAft>
              <a:buClr>
                <a:schemeClr val="lt1"/>
              </a:buClr>
              <a:buSzPct val="100000"/>
              <a:buFont typeface="Proxima Nova"/>
              <a:buChar char="●"/>
              <a:defRPr sz="1800">
                <a:solidFill>
                  <a:schemeClr val="lt1"/>
                </a:solidFill>
                <a:latin typeface="Proxima Nova"/>
                <a:ea typeface="Proxima Nova"/>
                <a:cs typeface="Proxima Nova"/>
                <a:sym typeface="Proxima Nova"/>
              </a:defRPr>
            </a:lvl1pPr>
            <a:lvl2pPr lvl="1">
              <a:lnSpc>
                <a:spcPct val="115000"/>
              </a:lnSpc>
              <a:spcBef>
                <a:spcPts val="0"/>
              </a:spcBef>
              <a:spcAft>
                <a:spcPts val="1000"/>
              </a:spcAft>
              <a:buClr>
                <a:schemeClr val="lt1"/>
              </a:buClr>
              <a:buSzPct val="100000"/>
              <a:buFont typeface="Proxima Nova"/>
              <a:buChar char="○"/>
              <a:defRPr sz="1800">
                <a:solidFill>
                  <a:schemeClr val="lt1"/>
                </a:solidFill>
                <a:latin typeface="Proxima Nova"/>
                <a:ea typeface="Proxima Nova"/>
                <a:cs typeface="Proxima Nova"/>
                <a:sym typeface="Proxima Nova"/>
              </a:defRPr>
            </a:lvl2pPr>
            <a:lvl3pPr lvl="2">
              <a:lnSpc>
                <a:spcPct val="115000"/>
              </a:lnSpc>
              <a:spcBef>
                <a:spcPts val="0"/>
              </a:spcBef>
              <a:spcAft>
                <a:spcPts val="1000"/>
              </a:spcAft>
              <a:buClr>
                <a:schemeClr val="lt1"/>
              </a:buClr>
              <a:buSzPct val="100000"/>
              <a:buFont typeface="Proxima Nova"/>
              <a:buChar char="■"/>
              <a:defRPr sz="1800">
                <a:solidFill>
                  <a:schemeClr val="lt1"/>
                </a:solidFill>
                <a:latin typeface="Proxima Nova"/>
                <a:ea typeface="Proxima Nova"/>
                <a:cs typeface="Proxima Nova"/>
                <a:sym typeface="Proxima Nova"/>
              </a:defRPr>
            </a:lvl3pPr>
            <a:lvl4pPr lvl="3">
              <a:lnSpc>
                <a:spcPct val="115000"/>
              </a:lnSpc>
              <a:spcBef>
                <a:spcPts val="0"/>
              </a:spcBef>
              <a:spcAft>
                <a:spcPts val="1000"/>
              </a:spcAft>
              <a:buClr>
                <a:schemeClr val="lt1"/>
              </a:buClr>
              <a:buSzPct val="100000"/>
              <a:buFont typeface="Proxima Nova"/>
              <a:buChar char="●"/>
              <a:defRPr sz="1800">
                <a:solidFill>
                  <a:schemeClr val="lt1"/>
                </a:solidFill>
                <a:latin typeface="Proxima Nova"/>
                <a:ea typeface="Proxima Nova"/>
                <a:cs typeface="Proxima Nova"/>
                <a:sym typeface="Proxima Nova"/>
              </a:defRPr>
            </a:lvl4pPr>
            <a:lvl5pPr lvl="4">
              <a:lnSpc>
                <a:spcPct val="115000"/>
              </a:lnSpc>
              <a:spcBef>
                <a:spcPts val="0"/>
              </a:spcBef>
              <a:spcAft>
                <a:spcPts val="1000"/>
              </a:spcAft>
              <a:buClr>
                <a:schemeClr val="lt1"/>
              </a:buClr>
              <a:buSzPct val="100000"/>
              <a:buFont typeface="Proxima Nova"/>
              <a:buChar char="○"/>
              <a:defRPr sz="1800">
                <a:solidFill>
                  <a:schemeClr val="lt1"/>
                </a:solidFill>
                <a:latin typeface="Proxima Nova"/>
                <a:ea typeface="Proxima Nova"/>
                <a:cs typeface="Proxima Nova"/>
                <a:sym typeface="Proxima Nova"/>
              </a:defRPr>
            </a:lvl5pPr>
            <a:lvl6pPr lvl="5">
              <a:lnSpc>
                <a:spcPct val="115000"/>
              </a:lnSpc>
              <a:spcBef>
                <a:spcPts val="0"/>
              </a:spcBef>
              <a:spcAft>
                <a:spcPts val="1000"/>
              </a:spcAft>
              <a:buClr>
                <a:schemeClr val="lt1"/>
              </a:buClr>
              <a:buSzPct val="100000"/>
              <a:buFont typeface="Proxima Nova"/>
              <a:buChar char="■"/>
              <a:defRPr sz="1800">
                <a:solidFill>
                  <a:schemeClr val="lt1"/>
                </a:solidFill>
                <a:latin typeface="Proxima Nova"/>
                <a:ea typeface="Proxima Nova"/>
                <a:cs typeface="Proxima Nova"/>
                <a:sym typeface="Proxima Nova"/>
              </a:defRPr>
            </a:lvl6pPr>
            <a:lvl7pPr lvl="6">
              <a:lnSpc>
                <a:spcPct val="115000"/>
              </a:lnSpc>
              <a:spcBef>
                <a:spcPts val="0"/>
              </a:spcBef>
              <a:spcAft>
                <a:spcPts val="1000"/>
              </a:spcAft>
              <a:buClr>
                <a:schemeClr val="lt1"/>
              </a:buClr>
              <a:buSzPct val="100000"/>
              <a:buFont typeface="Proxima Nova"/>
              <a:buChar char="●"/>
              <a:defRPr sz="1800">
                <a:solidFill>
                  <a:schemeClr val="lt1"/>
                </a:solidFill>
                <a:latin typeface="Proxima Nova"/>
                <a:ea typeface="Proxima Nova"/>
                <a:cs typeface="Proxima Nova"/>
                <a:sym typeface="Proxima Nova"/>
              </a:defRPr>
            </a:lvl7pPr>
            <a:lvl8pPr lvl="7">
              <a:lnSpc>
                <a:spcPct val="115000"/>
              </a:lnSpc>
              <a:spcBef>
                <a:spcPts val="0"/>
              </a:spcBef>
              <a:spcAft>
                <a:spcPts val="1000"/>
              </a:spcAft>
              <a:buClr>
                <a:schemeClr val="lt1"/>
              </a:buClr>
              <a:buSzPct val="100000"/>
              <a:buFont typeface="Proxima Nova"/>
              <a:buChar char="○"/>
              <a:defRPr sz="1800">
                <a:solidFill>
                  <a:schemeClr val="lt1"/>
                </a:solidFill>
                <a:latin typeface="Proxima Nova"/>
                <a:ea typeface="Proxima Nova"/>
                <a:cs typeface="Proxima Nova"/>
                <a:sym typeface="Proxima Nova"/>
              </a:defRPr>
            </a:lvl8pPr>
            <a:lvl9pPr lvl="8">
              <a:lnSpc>
                <a:spcPct val="115000"/>
              </a:lnSpc>
              <a:spcBef>
                <a:spcPts val="0"/>
              </a:spcBef>
              <a:spcAft>
                <a:spcPts val="1000"/>
              </a:spcAft>
              <a:buClr>
                <a:schemeClr val="lt1"/>
              </a:buClr>
              <a:buSzPct val="100000"/>
              <a:buFont typeface="Proxima Nova"/>
              <a:buChar char="■"/>
              <a:defRPr sz="1800">
                <a:solidFill>
                  <a:schemeClr val="lt1"/>
                </a:solidFill>
                <a:latin typeface="Proxima Nova"/>
                <a:ea typeface="Proxima Nova"/>
                <a:cs typeface="Proxima Nova"/>
                <a:sym typeface="Proxima Nova"/>
              </a:defRPr>
            </a:lvl9pPr>
          </a:lstStyle>
          <a:p>
            <a:endParaRPr/>
          </a:p>
        </p:txBody>
      </p:sp>
      <p:pic>
        <p:nvPicPr>
          <p:cNvPr id="9" name="Shape 9" descr="WebPT Logo White RGB.png"/>
          <p:cNvPicPr preferRelativeResize="0"/>
          <p:nvPr/>
        </p:nvPicPr>
        <p:blipFill rotWithShape="1">
          <a:blip r:embed="rId30">
            <a:alphaModFix/>
          </a:blip>
          <a:srcRect l="347" r="337"/>
          <a:stretch/>
        </p:blipFill>
        <p:spPr>
          <a:xfrm>
            <a:off x="8099475" y="4550886"/>
            <a:ext cx="781350" cy="2501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jp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lgn="l" rtl="0">
              <a:spcBef>
                <a:spcPts val="0"/>
              </a:spcBef>
              <a:buNone/>
            </a:pPr>
            <a:r>
              <a:rPr lang="en" dirty="0"/>
              <a:t>Protect Your Practice; </a:t>
            </a:r>
            <a:br>
              <a:rPr lang="en" dirty="0"/>
            </a:br>
            <a:r>
              <a:rPr lang="en" dirty="0"/>
              <a:t>Propel Your Patients: </a:t>
            </a:r>
          </a:p>
        </p:txBody>
      </p:sp>
      <p:sp>
        <p:nvSpPr>
          <p:cNvPr id="126" name="Shape 126"/>
          <p:cNvSpPr txBox="1">
            <a:spLocks noGrp="1"/>
          </p:cNvSpPr>
          <p:nvPr>
            <p:ph type="subTitle" idx="4294967295"/>
          </p:nvPr>
        </p:nvSpPr>
        <p:spPr>
          <a:xfrm>
            <a:off x="339925" y="2822850"/>
            <a:ext cx="8520600" cy="792600"/>
          </a:xfrm>
          <a:prstGeom prst="rect">
            <a:avLst/>
          </a:prstGeom>
        </p:spPr>
        <p:txBody>
          <a:bodyPr wrap="square" lIns="91425" tIns="91425" rIns="91425" bIns="91425" anchor="t" anchorCtr="0">
            <a:noAutofit/>
          </a:bodyPr>
          <a:lstStyle/>
          <a:p>
            <a:pPr lvl="0" algn="l" rtl="0">
              <a:spcBef>
                <a:spcPts val="0"/>
              </a:spcBef>
              <a:buNone/>
            </a:pPr>
            <a:r>
              <a:rPr lang="en" sz="2800"/>
              <a:t>Why WebPT is the Missing Link to </a:t>
            </a:r>
            <a:br>
              <a:rPr lang="en" sz="2800"/>
            </a:br>
            <a:r>
              <a:rPr lang="en" sz="2800"/>
              <a:t>Your Technology Stack</a:t>
            </a:r>
          </a:p>
        </p:txBody>
      </p:sp>
      <p:pic>
        <p:nvPicPr>
          <p:cNvPr id="127" name="Shape 127" descr="500px_NancyHam_brick.jpg"/>
          <p:cNvPicPr preferRelativeResize="0"/>
          <p:nvPr/>
        </p:nvPicPr>
        <p:blipFill rotWithShape="1">
          <a:blip r:embed="rId3">
            <a:alphaModFix/>
          </a:blip>
          <a:srcRect l="524" r="524"/>
          <a:stretch/>
        </p:blipFill>
        <p:spPr>
          <a:xfrm>
            <a:off x="6589033" y="1491800"/>
            <a:ext cx="1741500" cy="1760100"/>
          </a:xfrm>
          <a:prstGeom prst="flowChartConnector">
            <a:avLst/>
          </a:prstGeom>
          <a:noFill/>
          <a:ln w="19050" cap="flat" cmpd="sng">
            <a:solidFill>
              <a:srgbClr val="00A7E1"/>
            </a:solidFill>
            <a:prstDash val="solid"/>
            <a:round/>
            <a:headEnd type="none" w="med" len="med"/>
            <a:tailEnd type="none" w="med" len="med"/>
          </a:ln>
        </p:spPr>
      </p:pic>
      <p:sp>
        <p:nvSpPr>
          <p:cNvPr id="128" name="Shape 128"/>
          <p:cNvSpPr txBox="1">
            <a:spLocks noGrp="1"/>
          </p:cNvSpPr>
          <p:nvPr>
            <p:ph type="subTitle" idx="1"/>
          </p:nvPr>
        </p:nvSpPr>
        <p:spPr>
          <a:xfrm>
            <a:off x="6589025" y="3382325"/>
            <a:ext cx="1741500" cy="792600"/>
          </a:xfrm>
          <a:prstGeom prst="rect">
            <a:avLst/>
          </a:prstGeom>
        </p:spPr>
        <p:txBody>
          <a:bodyPr wrap="square" lIns="91425" tIns="91425" rIns="91425" bIns="91425" anchor="t" anchorCtr="0">
            <a:noAutofit/>
          </a:bodyPr>
          <a:lstStyle/>
          <a:p>
            <a:pPr lvl="0" algn="ctr" rtl="0">
              <a:spcBef>
                <a:spcPts val="0"/>
              </a:spcBef>
              <a:buNone/>
            </a:pPr>
            <a:r>
              <a:rPr lang="en" sz="1600" b="1">
                <a:solidFill>
                  <a:srgbClr val="00A7E1"/>
                </a:solidFill>
              </a:rPr>
              <a:t>Nancy Ham</a:t>
            </a:r>
            <a:br>
              <a:rPr lang="en" sz="1600" b="1">
                <a:solidFill>
                  <a:srgbClr val="00A7E1"/>
                </a:solidFill>
              </a:rPr>
            </a:br>
            <a:r>
              <a:rPr lang="en" sz="1200">
                <a:solidFill>
                  <a:srgbClr val="00A7E1"/>
                </a:solidFill>
              </a:rPr>
              <a:t>WebPT CEO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body" idx="2"/>
          </p:nvPr>
        </p:nvSpPr>
        <p:spPr>
          <a:xfrm>
            <a:off x="4369550" y="1375225"/>
            <a:ext cx="4170600" cy="2274300"/>
          </a:xfrm>
          <a:prstGeom prst="rect">
            <a:avLst/>
          </a:prstGeom>
        </p:spPr>
        <p:txBody>
          <a:bodyPr wrap="square" lIns="91425" tIns="91425" rIns="91425" bIns="91425" anchor="t" anchorCtr="0">
            <a:noAutofit/>
          </a:bodyPr>
          <a:lstStyle/>
          <a:p>
            <a:pPr lvl="0">
              <a:lnSpc>
                <a:spcPct val="150000"/>
              </a:lnSpc>
              <a:spcBef>
                <a:spcPts val="0"/>
              </a:spcBef>
              <a:spcAft>
                <a:spcPts val="0"/>
              </a:spcAft>
              <a:buClr>
                <a:schemeClr val="dk1"/>
              </a:buClr>
              <a:buSzPct val="91666"/>
              <a:buFont typeface="Arial"/>
              <a:buNone/>
            </a:pPr>
            <a:r>
              <a:rPr lang="en" sz="1200" b="1">
                <a:solidFill>
                  <a:srgbClr val="007298"/>
                </a:solidFill>
              </a:rPr>
              <a:t>Strive Labs</a:t>
            </a:r>
          </a:p>
          <a:p>
            <a:pPr lvl="0" rtl="0">
              <a:lnSpc>
                <a:spcPct val="115000"/>
              </a:lnSpc>
              <a:spcBef>
                <a:spcPts val="0"/>
              </a:spcBef>
              <a:spcAft>
                <a:spcPts val="0"/>
              </a:spcAft>
              <a:buClr>
                <a:schemeClr val="dk1"/>
              </a:buClr>
              <a:buSzPct val="91666"/>
              <a:buFont typeface="Arial"/>
              <a:buNone/>
            </a:pPr>
            <a:r>
              <a:rPr lang="en" sz="1200"/>
              <a:t>Marketing automation</a:t>
            </a:r>
          </a:p>
          <a:p>
            <a:pPr lvl="0" rtl="0">
              <a:lnSpc>
                <a:spcPct val="115000"/>
              </a:lnSpc>
              <a:spcBef>
                <a:spcPts val="0"/>
              </a:spcBef>
              <a:spcAft>
                <a:spcPts val="0"/>
              </a:spcAft>
              <a:buClr>
                <a:schemeClr val="dk1"/>
              </a:buClr>
              <a:buSzPct val="91666"/>
              <a:buFont typeface="Arial"/>
              <a:buNone/>
            </a:pPr>
            <a:r>
              <a:rPr lang="en" sz="1200"/>
              <a:t>Automated online review requests</a:t>
            </a:r>
          </a:p>
          <a:p>
            <a:pPr lvl="0" rtl="0">
              <a:lnSpc>
                <a:spcPct val="115000"/>
              </a:lnSpc>
              <a:spcBef>
                <a:spcPts val="0"/>
              </a:spcBef>
              <a:spcAft>
                <a:spcPts val="0"/>
              </a:spcAft>
              <a:buClr>
                <a:schemeClr val="dk1"/>
              </a:buClr>
              <a:buSzPct val="91666"/>
              <a:buFont typeface="Arial"/>
              <a:buNone/>
            </a:pPr>
            <a:r>
              <a:rPr lang="en" sz="1200"/>
              <a:t>Operational NPS program</a:t>
            </a:r>
          </a:p>
          <a:p>
            <a:pPr lvl="0" rtl="0">
              <a:lnSpc>
                <a:spcPct val="115000"/>
              </a:lnSpc>
              <a:spcBef>
                <a:spcPts val="0"/>
              </a:spcBef>
              <a:spcAft>
                <a:spcPts val="0"/>
              </a:spcAft>
              <a:buClr>
                <a:schemeClr val="dk1"/>
              </a:buClr>
              <a:buSzPct val="91666"/>
              <a:buFont typeface="Arial"/>
              <a:buNone/>
            </a:pPr>
            <a:r>
              <a:rPr lang="en" sz="1200"/>
              <a:t>Home exercise program</a:t>
            </a:r>
          </a:p>
          <a:p>
            <a:pPr lvl="0" rtl="0">
              <a:lnSpc>
                <a:spcPct val="115000"/>
              </a:lnSpc>
              <a:spcBef>
                <a:spcPts val="0"/>
              </a:spcBef>
              <a:spcAft>
                <a:spcPts val="0"/>
              </a:spcAft>
              <a:buClr>
                <a:schemeClr val="dk1"/>
              </a:buClr>
              <a:buSzPct val="91666"/>
              <a:buFont typeface="Arial"/>
              <a:buNone/>
            </a:pPr>
            <a:r>
              <a:rPr lang="en" sz="1200"/>
              <a:t>Patient portal, including app with your practice’s branding</a:t>
            </a:r>
          </a:p>
          <a:p>
            <a:pPr lvl="0" rtl="0">
              <a:lnSpc>
                <a:spcPct val="115000"/>
              </a:lnSpc>
              <a:spcBef>
                <a:spcPts val="0"/>
              </a:spcBef>
              <a:spcAft>
                <a:spcPts val="0"/>
              </a:spcAft>
              <a:buClr>
                <a:schemeClr val="dk1"/>
              </a:buClr>
              <a:buSzPct val="91666"/>
              <a:buFont typeface="Arial"/>
              <a:buNone/>
            </a:pPr>
            <a:r>
              <a:rPr lang="en" sz="1200"/>
              <a:t>Unlimited users</a:t>
            </a:r>
          </a:p>
          <a:p>
            <a:pPr lvl="0" rtl="0">
              <a:lnSpc>
                <a:spcPct val="115000"/>
              </a:lnSpc>
              <a:spcBef>
                <a:spcPts val="0"/>
              </a:spcBef>
              <a:spcAft>
                <a:spcPts val="0"/>
              </a:spcAft>
              <a:buNone/>
            </a:pPr>
            <a:r>
              <a:rPr lang="en" sz="1200"/>
              <a:t>Priority training and support</a:t>
            </a:r>
          </a:p>
          <a:p>
            <a:pPr lvl="0" rtl="0">
              <a:lnSpc>
                <a:spcPct val="115000"/>
              </a:lnSpc>
              <a:spcBef>
                <a:spcPts val="0"/>
              </a:spcBef>
              <a:spcAft>
                <a:spcPts val="0"/>
              </a:spcAft>
              <a:buNone/>
            </a:pPr>
            <a:endParaRPr sz="1200"/>
          </a:p>
          <a:p>
            <a:pPr lvl="0">
              <a:lnSpc>
                <a:spcPct val="150000"/>
              </a:lnSpc>
              <a:spcBef>
                <a:spcPts val="0"/>
              </a:spcBef>
              <a:spcAft>
                <a:spcPts val="0"/>
              </a:spcAft>
              <a:buClr>
                <a:schemeClr val="dk1"/>
              </a:buClr>
              <a:buSzPct val="91666"/>
              <a:buFont typeface="Arial"/>
              <a:buNone/>
            </a:pPr>
            <a:endParaRPr sz="1200"/>
          </a:p>
          <a:p>
            <a:pPr lvl="0">
              <a:lnSpc>
                <a:spcPct val="115000"/>
              </a:lnSpc>
              <a:spcBef>
                <a:spcPts val="0"/>
              </a:spcBef>
              <a:spcAft>
                <a:spcPts val="0"/>
              </a:spcAft>
              <a:buClr>
                <a:schemeClr val="dk1"/>
              </a:buClr>
              <a:buSzPct val="91666"/>
              <a:buFont typeface="Arial"/>
              <a:buNone/>
            </a:pPr>
            <a:r>
              <a:rPr lang="en" sz="1200" b="1">
                <a:solidFill>
                  <a:srgbClr val="007298"/>
                </a:solidFill>
              </a:rPr>
              <a:t>$1,500 per month</a:t>
            </a:r>
          </a:p>
          <a:p>
            <a:pPr lvl="0">
              <a:lnSpc>
                <a:spcPct val="115000"/>
              </a:lnSpc>
              <a:spcBef>
                <a:spcPts val="0"/>
              </a:spcBef>
              <a:spcAft>
                <a:spcPts val="0"/>
              </a:spcAft>
              <a:buClr>
                <a:schemeClr val="dk1"/>
              </a:buClr>
              <a:buSzPct val="91666"/>
              <a:buFont typeface="Arial"/>
              <a:buNone/>
            </a:pPr>
            <a:endParaRPr sz="1200"/>
          </a:p>
          <a:p>
            <a:pPr lvl="0" rtl="0">
              <a:lnSpc>
                <a:spcPct val="115000"/>
              </a:lnSpc>
              <a:spcBef>
                <a:spcPts val="0"/>
              </a:spcBef>
              <a:spcAft>
                <a:spcPts val="0"/>
              </a:spcAft>
              <a:buNone/>
            </a:pPr>
            <a:endParaRPr sz="1200"/>
          </a:p>
        </p:txBody>
      </p:sp>
      <p:sp>
        <p:nvSpPr>
          <p:cNvPr id="198" name="Shape 198"/>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Clr>
                <a:srgbClr val="000000"/>
              </a:buClr>
              <a:buSzPct val="45833"/>
              <a:buFont typeface="Arial"/>
              <a:buNone/>
            </a:pPr>
            <a:r>
              <a:rPr lang="en" sz="2400"/>
              <a:t>WebPT solves business and clinical challenges—for a fraction of your EHR user licenses.</a:t>
            </a:r>
          </a:p>
        </p:txBody>
      </p:sp>
      <p:sp>
        <p:nvSpPr>
          <p:cNvPr id="199" name="Shape 199"/>
          <p:cNvSpPr txBox="1">
            <a:spLocks noGrp="1"/>
          </p:cNvSpPr>
          <p:nvPr>
            <p:ph type="body" idx="1"/>
          </p:nvPr>
        </p:nvSpPr>
        <p:spPr>
          <a:xfrm>
            <a:off x="311700" y="1375225"/>
            <a:ext cx="3999900" cy="2274300"/>
          </a:xfrm>
          <a:prstGeom prst="rect">
            <a:avLst/>
          </a:prstGeom>
        </p:spPr>
        <p:txBody>
          <a:bodyPr wrap="square" lIns="91425" tIns="91425" rIns="91425" bIns="91425" anchor="t" anchorCtr="0">
            <a:noAutofit/>
          </a:bodyPr>
          <a:lstStyle/>
          <a:p>
            <a:pPr lvl="0">
              <a:lnSpc>
                <a:spcPct val="150000"/>
              </a:lnSpc>
              <a:spcBef>
                <a:spcPts val="0"/>
              </a:spcBef>
              <a:spcAft>
                <a:spcPts val="0"/>
              </a:spcAft>
              <a:buClr>
                <a:schemeClr val="dk1"/>
              </a:buClr>
              <a:buSzPct val="91666"/>
              <a:buFont typeface="Arial"/>
              <a:buNone/>
            </a:pPr>
            <a:r>
              <a:rPr lang="en" sz="1200" b="1">
                <a:solidFill>
                  <a:srgbClr val="007298"/>
                </a:solidFill>
              </a:rPr>
              <a:t>WebPT</a:t>
            </a:r>
          </a:p>
          <a:p>
            <a:pPr lvl="0" rtl="0">
              <a:lnSpc>
                <a:spcPct val="115000"/>
              </a:lnSpc>
              <a:spcBef>
                <a:spcPts val="0"/>
              </a:spcBef>
              <a:spcAft>
                <a:spcPts val="0"/>
              </a:spcAft>
              <a:buClr>
                <a:schemeClr val="dk1"/>
              </a:buClr>
              <a:buSzPct val="91666"/>
              <a:buFont typeface="Arial"/>
              <a:buNone/>
            </a:pPr>
            <a:r>
              <a:rPr lang="en" sz="1200"/>
              <a:t>Rehab therapy EMR</a:t>
            </a:r>
          </a:p>
          <a:p>
            <a:pPr lvl="0" rtl="0">
              <a:lnSpc>
                <a:spcPct val="115000"/>
              </a:lnSpc>
              <a:spcBef>
                <a:spcPts val="0"/>
              </a:spcBef>
              <a:spcAft>
                <a:spcPts val="0"/>
              </a:spcAft>
              <a:buClr>
                <a:schemeClr val="dk1"/>
              </a:buClr>
              <a:buSzPct val="91666"/>
              <a:buFont typeface="Arial"/>
              <a:buNone/>
            </a:pPr>
            <a:r>
              <a:rPr lang="en" sz="1200"/>
              <a:t>Clinical documentation</a:t>
            </a:r>
          </a:p>
          <a:p>
            <a:pPr lvl="0" rtl="0">
              <a:lnSpc>
                <a:spcPct val="115000"/>
              </a:lnSpc>
              <a:spcBef>
                <a:spcPts val="0"/>
              </a:spcBef>
              <a:spcAft>
                <a:spcPts val="0"/>
              </a:spcAft>
              <a:buClr>
                <a:schemeClr val="dk1"/>
              </a:buClr>
              <a:buSzPct val="91666"/>
              <a:buFont typeface="Arial"/>
              <a:buNone/>
            </a:pPr>
            <a:r>
              <a:rPr lang="en" sz="1200"/>
              <a:t>Scheduling capabilities</a:t>
            </a:r>
          </a:p>
          <a:p>
            <a:pPr lvl="0" rtl="0">
              <a:lnSpc>
                <a:spcPct val="115000"/>
              </a:lnSpc>
              <a:spcBef>
                <a:spcPts val="0"/>
              </a:spcBef>
              <a:spcAft>
                <a:spcPts val="0"/>
              </a:spcAft>
              <a:buClr>
                <a:schemeClr val="dk1"/>
              </a:buClr>
              <a:buSzPct val="91666"/>
              <a:buFont typeface="Arial"/>
              <a:buNone/>
            </a:pPr>
            <a:r>
              <a:rPr lang="en" sz="1200"/>
              <a:t>Appointment reminders</a:t>
            </a:r>
          </a:p>
          <a:p>
            <a:pPr lvl="0" rtl="0">
              <a:lnSpc>
                <a:spcPct val="115000"/>
              </a:lnSpc>
              <a:spcBef>
                <a:spcPts val="0"/>
              </a:spcBef>
              <a:spcAft>
                <a:spcPts val="0"/>
              </a:spcAft>
              <a:buClr>
                <a:schemeClr val="dk1"/>
              </a:buClr>
              <a:buSzPct val="91666"/>
              <a:buFont typeface="Arial"/>
              <a:buNone/>
            </a:pPr>
            <a:r>
              <a:rPr lang="en" sz="1200"/>
              <a:t>Compliance safeguards and alerts</a:t>
            </a:r>
          </a:p>
          <a:p>
            <a:pPr lvl="0" rtl="0">
              <a:lnSpc>
                <a:spcPct val="115000"/>
              </a:lnSpc>
              <a:spcBef>
                <a:spcPts val="0"/>
              </a:spcBef>
              <a:spcAft>
                <a:spcPts val="0"/>
              </a:spcAft>
              <a:buClr>
                <a:schemeClr val="dk1"/>
              </a:buClr>
              <a:buSzPct val="91666"/>
              <a:buFont typeface="Arial"/>
              <a:buNone/>
            </a:pPr>
            <a:r>
              <a:rPr lang="en" sz="1200"/>
              <a:t>Analytical reporting</a:t>
            </a:r>
          </a:p>
          <a:p>
            <a:pPr lvl="0" rtl="0">
              <a:lnSpc>
                <a:spcPct val="115000"/>
              </a:lnSpc>
              <a:spcBef>
                <a:spcPts val="0"/>
              </a:spcBef>
              <a:spcAft>
                <a:spcPts val="0"/>
              </a:spcAft>
              <a:buClr>
                <a:schemeClr val="dk1"/>
              </a:buClr>
              <a:buSzPct val="91666"/>
              <a:buFont typeface="Arial"/>
              <a:buNone/>
            </a:pPr>
            <a:r>
              <a:rPr lang="en" sz="1200"/>
              <a:t>Patient intake capabilities</a:t>
            </a:r>
          </a:p>
          <a:p>
            <a:pPr lvl="0" rtl="0">
              <a:lnSpc>
                <a:spcPct val="115000"/>
              </a:lnSpc>
              <a:spcBef>
                <a:spcPts val="0"/>
              </a:spcBef>
              <a:spcAft>
                <a:spcPts val="0"/>
              </a:spcAft>
              <a:buClr>
                <a:schemeClr val="dk1"/>
              </a:buClr>
              <a:buSzPct val="91666"/>
              <a:buFont typeface="Arial"/>
              <a:buNone/>
            </a:pPr>
            <a:r>
              <a:rPr lang="en" sz="1200"/>
              <a:t>Outcomes tracking and reporting</a:t>
            </a:r>
          </a:p>
          <a:p>
            <a:pPr lvl="0">
              <a:lnSpc>
                <a:spcPct val="150000"/>
              </a:lnSpc>
              <a:spcBef>
                <a:spcPts val="0"/>
              </a:spcBef>
              <a:spcAft>
                <a:spcPts val="0"/>
              </a:spcAft>
              <a:buClr>
                <a:schemeClr val="dk1"/>
              </a:buClr>
              <a:buSzPct val="91666"/>
              <a:buFont typeface="Arial"/>
              <a:buNone/>
            </a:pPr>
            <a:r>
              <a:rPr lang="en" sz="1200"/>
              <a:t>Unlimited training and support</a:t>
            </a:r>
          </a:p>
          <a:p>
            <a:pPr lvl="0" rtl="0">
              <a:lnSpc>
                <a:spcPct val="115000"/>
              </a:lnSpc>
              <a:spcBef>
                <a:spcPts val="0"/>
              </a:spcBef>
              <a:spcAft>
                <a:spcPts val="0"/>
              </a:spcAft>
              <a:buNone/>
            </a:pPr>
            <a:r>
              <a:rPr lang="en" sz="1200" b="1">
                <a:solidFill>
                  <a:srgbClr val="007298"/>
                </a:solidFill>
              </a:rPr>
              <a:t>$118 per full-time provider per month</a:t>
            </a:r>
          </a:p>
        </p:txBody>
      </p:sp>
      <p:sp>
        <p:nvSpPr>
          <p:cNvPr id="200" name="Shape 200"/>
          <p:cNvSpPr txBox="1"/>
          <p:nvPr/>
        </p:nvSpPr>
        <p:spPr>
          <a:xfrm>
            <a:off x="0" y="4831075"/>
            <a:ext cx="9185100" cy="306900"/>
          </a:xfrm>
          <a:prstGeom prst="rect">
            <a:avLst/>
          </a:prstGeom>
          <a:noFill/>
          <a:ln>
            <a:noFill/>
          </a:ln>
        </p:spPr>
        <p:txBody>
          <a:bodyPr wrap="square" lIns="91425" tIns="91425" rIns="91425" bIns="91425" anchor="t" anchorCtr="0">
            <a:noAutofit/>
          </a:bodyPr>
          <a:lstStyle/>
          <a:p>
            <a:pPr lvl="0" algn="ctr" rtl="0">
              <a:spcBef>
                <a:spcPts val="0"/>
              </a:spcBef>
              <a:buNone/>
            </a:pPr>
            <a:r>
              <a:rPr lang="en" sz="700" i="1">
                <a:solidFill>
                  <a:srgbClr val="CCCCCC"/>
                </a:solidFill>
                <a:latin typeface="Proxima Nova"/>
                <a:ea typeface="Proxima Nova"/>
                <a:cs typeface="Proxima Nova"/>
                <a:sym typeface="Proxima Nova"/>
              </a:rPr>
              <a:t>©2017 CONFIDENTIAL—Not for redistribution without written permission from WebPT Inc.</a:t>
            </a:r>
          </a:p>
        </p:txBody>
      </p:sp>
      <p:cxnSp>
        <p:nvCxnSpPr>
          <p:cNvPr id="201" name="Shape 201"/>
          <p:cNvCxnSpPr/>
          <p:nvPr/>
        </p:nvCxnSpPr>
        <p:spPr>
          <a:xfrm>
            <a:off x="400687" y="3692655"/>
            <a:ext cx="7103100" cy="0"/>
          </a:xfrm>
          <a:prstGeom prst="straightConnector1">
            <a:avLst/>
          </a:prstGeom>
          <a:noFill/>
          <a:ln w="9525" cap="flat" cmpd="sng">
            <a:solidFill>
              <a:srgbClr val="CCCCCC"/>
            </a:solidFill>
            <a:prstDash val="solid"/>
            <a:round/>
            <a:headEnd type="none" w="lg" len="lg"/>
            <a:tailEnd type="none" w="lg" len="lg"/>
          </a:ln>
        </p:spPr>
      </p:cxnSp>
      <p:cxnSp>
        <p:nvCxnSpPr>
          <p:cNvPr id="203" name="Shape 203"/>
          <p:cNvCxnSpPr/>
          <p:nvPr/>
        </p:nvCxnSpPr>
        <p:spPr>
          <a:xfrm>
            <a:off x="400750" y="1736305"/>
            <a:ext cx="7885200" cy="0"/>
          </a:xfrm>
          <a:prstGeom prst="straightConnector1">
            <a:avLst/>
          </a:prstGeom>
          <a:noFill/>
          <a:ln w="9525" cap="flat" cmpd="sng">
            <a:solidFill>
              <a:srgbClr val="CCCCCC"/>
            </a:solidFill>
            <a:prstDash val="solid"/>
            <a:round/>
            <a:headEnd type="none" w="lg" len="lg"/>
            <a:tailEnd type="none" w="lg" len="lg"/>
          </a:ln>
        </p:spPr>
      </p:cxnSp>
      <p:cxnSp>
        <p:nvCxnSpPr>
          <p:cNvPr id="204" name="Shape 204"/>
          <p:cNvCxnSpPr/>
          <p:nvPr/>
        </p:nvCxnSpPr>
        <p:spPr>
          <a:xfrm>
            <a:off x="4030125" y="1470175"/>
            <a:ext cx="0" cy="2445000"/>
          </a:xfrm>
          <a:prstGeom prst="straightConnector1">
            <a:avLst/>
          </a:prstGeom>
          <a:noFill/>
          <a:ln w="9525" cap="flat" cmpd="sng">
            <a:solidFill>
              <a:srgbClr val="CCCCCC"/>
            </a:solidFill>
            <a:prstDash val="solid"/>
            <a:round/>
            <a:headEnd type="none" w="lg" len="lg"/>
            <a:tailEnd type="none" w="lg" len="lg"/>
          </a:ln>
        </p:spPr>
      </p:cxnSp>
      <p:sp>
        <p:nvSpPr>
          <p:cNvPr id="205" name="Shape 205"/>
          <p:cNvSpPr txBox="1">
            <a:spLocks noGrp="1"/>
          </p:cNvSpPr>
          <p:nvPr>
            <p:ph type="body" idx="1"/>
          </p:nvPr>
        </p:nvSpPr>
        <p:spPr>
          <a:xfrm>
            <a:off x="311700" y="4048450"/>
            <a:ext cx="8520600" cy="812700"/>
          </a:xfrm>
          <a:prstGeom prst="rect">
            <a:avLst/>
          </a:prstGeom>
        </p:spPr>
        <p:txBody>
          <a:bodyPr wrap="square" lIns="91425" tIns="91425" rIns="91425" bIns="91425" anchor="t" anchorCtr="0">
            <a:noAutofit/>
          </a:bodyPr>
          <a:lstStyle/>
          <a:p>
            <a:pPr lvl="0" rtl="0">
              <a:lnSpc>
                <a:spcPct val="115000"/>
              </a:lnSpc>
              <a:spcBef>
                <a:spcPts val="0"/>
              </a:spcBef>
              <a:buNone/>
            </a:pPr>
            <a:r>
              <a:rPr lang="en" sz="1200" b="1">
                <a:solidFill>
                  <a:srgbClr val="00A7E1"/>
                </a:solidFill>
              </a:rPr>
              <a:t>Customizable onboarding and system setup packages available.</a:t>
            </a:r>
            <a:br>
              <a:rPr lang="en" sz="1200" b="1">
                <a:solidFill>
                  <a:srgbClr val="00A7E1"/>
                </a:solidFill>
              </a:rPr>
            </a:br>
            <a:r>
              <a:rPr lang="en" sz="1200" b="1">
                <a:solidFill>
                  <a:srgbClr val="00A7E1"/>
                </a:solidFill>
              </a:rPr>
              <a:t>Interoperability packages available with flexible, affordable pricing based on integration type.</a:t>
            </a:r>
          </a:p>
        </p:txBody>
      </p:sp>
      <p:pic>
        <p:nvPicPr>
          <p:cNvPr id="202" name="Shape 202" descr="Icon_WebPT_Denim_MoneyPocket.png"/>
          <p:cNvPicPr preferRelativeResize="0"/>
          <p:nvPr/>
        </p:nvPicPr>
        <p:blipFill rotWithShape="1">
          <a:blip r:embed="rId3">
            <a:alphaModFix/>
          </a:blip>
          <a:srcRect/>
          <a:stretch/>
        </p:blipFill>
        <p:spPr>
          <a:xfrm>
            <a:off x="7503787" y="2985274"/>
            <a:ext cx="1328500" cy="1328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Clr>
                <a:srgbClr val="000000"/>
              </a:buClr>
              <a:buSzPct val="39285"/>
              <a:buFont typeface="Arial"/>
              <a:buNone/>
            </a:pPr>
            <a:r>
              <a:rPr lang="en"/>
              <a:t>WebPT has a 10-year track record of success.</a:t>
            </a:r>
          </a:p>
        </p:txBody>
      </p:sp>
      <p:sp>
        <p:nvSpPr>
          <p:cNvPr id="211" name="Shape 211"/>
          <p:cNvSpPr txBox="1"/>
          <p:nvPr/>
        </p:nvSpPr>
        <p:spPr>
          <a:xfrm>
            <a:off x="0" y="4831075"/>
            <a:ext cx="9185100" cy="306900"/>
          </a:xfrm>
          <a:prstGeom prst="rect">
            <a:avLst/>
          </a:prstGeom>
          <a:noFill/>
          <a:ln>
            <a:noFill/>
          </a:ln>
        </p:spPr>
        <p:txBody>
          <a:bodyPr wrap="square" lIns="91425" tIns="91425" rIns="91425" bIns="91425" anchor="t" anchorCtr="0">
            <a:noAutofit/>
          </a:bodyPr>
          <a:lstStyle/>
          <a:p>
            <a:pPr lvl="0" algn="ctr" rtl="0">
              <a:spcBef>
                <a:spcPts val="0"/>
              </a:spcBef>
              <a:buNone/>
            </a:pPr>
            <a:r>
              <a:rPr lang="en" sz="700" i="1">
                <a:solidFill>
                  <a:srgbClr val="CCCCCC"/>
                </a:solidFill>
                <a:latin typeface="Proxima Nova"/>
                <a:ea typeface="Proxima Nova"/>
                <a:cs typeface="Proxima Nova"/>
                <a:sym typeface="Proxima Nova"/>
              </a:rPr>
              <a:t>©2017 CONFIDENTIAL—Not for redistribution without written permission from WebPT Inc.</a:t>
            </a:r>
          </a:p>
        </p:txBody>
      </p:sp>
      <p:pic>
        <p:nvPicPr>
          <p:cNvPr id="212" name="Shape 212"/>
          <p:cNvPicPr preferRelativeResize="0"/>
          <p:nvPr/>
        </p:nvPicPr>
        <p:blipFill>
          <a:blip r:embed="rId3">
            <a:alphaModFix/>
          </a:blip>
          <a:stretch>
            <a:fillRect/>
          </a:stretch>
        </p:blipFill>
        <p:spPr>
          <a:xfrm>
            <a:off x="7720627" y="3632419"/>
            <a:ext cx="945161" cy="621697"/>
          </a:xfrm>
          <a:prstGeom prst="rect">
            <a:avLst/>
          </a:prstGeom>
          <a:noFill/>
          <a:ln>
            <a:noFill/>
          </a:ln>
        </p:spPr>
      </p:pic>
      <p:pic>
        <p:nvPicPr>
          <p:cNvPr id="213" name="Shape 213"/>
          <p:cNvPicPr preferRelativeResize="0"/>
          <p:nvPr/>
        </p:nvPicPr>
        <p:blipFill>
          <a:blip r:embed="rId4">
            <a:alphaModFix/>
          </a:blip>
          <a:stretch>
            <a:fillRect/>
          </a:stretch>
        </p:blipFill>
        <p:spPr>
          <a:xfrm>
            <a:off x="5536876" y="3699165"/>
            <a:ext cx="594570" cy="488192"/>
          </a:xfrm>
          <a:prstGeom prst="rect">
            <a:avLst/>
          </a:prstGeom>
          <a:noFill/>
          <a:ln>
            <a:noFill/>
          </a:ln>
        </p:spPr>
      </p:pic>
      <p:grpSp>
        <p:nvGrpSpPr>
          <p:cNvPr id="214" name="Shape 214"/>
          <p:cNvGrpSpPr/>
          <p:nvPr/>
        </p:nvGrpSpPr>
        <p:grpSpPr>
          <a:xfrm>
            <a:off x="479637" y="3435169"/>
            <a:ext cx="1019691" cy="1016177"/>
            <a:chOff x="554827" y="3206200"/>
            <a:chExt cx="1233000" cy="1228751"/>
          </a:xfrm>
        </p:grpSpPr>
        <p:pic>
          <p:nvPicPr>
            <p:cNvPr id="215" name="Shape 215"/>
            <p:cNvPicPr preferRelativeResize="0"/>
            <p:nvPr/>
          </p:nvPicPr>
          <p:blipFill>
            <a:blip r:embed="rId5">
              <a:alphaModFix/>
            </a:blip>
            <a:stretch>
              <a:fillRect/>
            </a:stretch>
          </p:blipFill>
          <p:spPr>
            <a:xfrm>
              <a:off x="596068" y="3206200"/>
              <a:ext cx="1150465" cy="1150425"/>
            </a:xfrm>
            <a:prstGeom prst="rect">
              <a:avLst/>
            </a:prstGeom>
            <a:noFill/>
            <a:ln>
              <a:noFill/>
            </a:ln>
          </p:spPr>
        </p:pic>
        <p:sp>
          <p:nvSpPr>
            <p:cNvPr id="216" name="Shape 216"/>
            <p:cNvSpPr txBox="1"/>
            <p:nvPr/>
          </p:nvSpPr>
          <p:spPr>
            <a:xfrm>
              <a:off x="554827" y="4149051"/>
              <a:ext cx="1233000" cy="285900"/>
            </a:xfrm>
            <a:prstGeom prst="rect">
              <a:avLst/>
            </a:prstGeom>
            <a:noFill/>
            <a:ln>
              <a:noFill/>
            </a:ln>
          </p:spPr>
          <p:txBody>
            <a:bodyPr wrap="square" lIns="91425" tIns="91425" rIns="91425" bIns="91425" anchor="t" anchorCtr="0">
              <a:noAutofit/>
            </a:bodyPr>
            <a:lstStyle/>
            <a:p>
              <a:pPr lvl="0" algn="ctr" rtl="0">
                <a:spcBef>
                  <a:spcPts val="0"/>
                </a:spcBef>
                <a:buClr>
                  <a:srgbClr val="000000"/>
                </a:buClr>
                <a:buSzPct val="183333"/>
                <a:buFont typeface="Arial"/>
                <a:buNone/>
              </a:pPr>
              <a:r>
                <a:rPr lang="en" sz="600" b="1">
                  <a:solidFill>
                    <a:srgbClr val="000000"/>
                  </a:solidFill>
                  <a:latin typeface="Proxima Nova"/>
                  <a:ea typeface="Proxima Nova"/>
                  <a:cs typeface="Proxima Nova"/>
                  <a:sym typeface="Proxima Nova"/>
                </a:rPr>
                <a:t>2013, 2014, 2015, </a:t>
              </a:r>
              <a:br>
                <a:rPr lang="en" sz="600" b="1">
                  <a:solidFill>
                    <a:srgbClr val="000000"/>
                  </a:solidFill>
                  <a:latin typeface="Proxima Nova"/>
                  <a:ea typeface="Proxima Nova"/>
                  <a:cs typeface="Proxima Nova"/>
                  <a:sym typeface="Proxima Nova"/>
                </a:rPr>
              </a:br>
              <a:r>
                <a:rPr lang="en" sz="600" b="1">
                  <a:solidFill>
                    <a:srgbClr val="000000"/>
                  </a:solidFill>
                  <a:latin typeface="Proxima Nova"/>
                  <a:ea typeface="Proxima Nova"/>
                  <a:cs typeface="Proxima Nova"/>
                  <a:sym typeface="Proxima Nova"/>
                </a:rPr>
                <a:t>2016, 2017</a:t>
              </a:r>
            </a:p>
          </p:txBody>
        </p:sp>
      </p:grpSp>
      <p:grpSp>
        <p:nvGrpSpPr>
          <p:cNvPr id="217" name="Shape 217"/>
          <p:cNvGrpSpPr/>
          <p:nvPr/>
        </p:nvGrpSpPr>
        <p:grpSpPr>
          <a:xfrm>
            <a:off x="1679617" y="3605805"/>
            <a:ext cx="1096105" cy="920755"/>
            <a:chOff x="1914900" y="3412531"/>
            <a:chExt cx="1325400" cy="1113368"/>
          </a:xfrm>
        </p:grpSpPr>
        <p:pic>
          <p:nvPicPr>
            <p:cNvPr id="218" name="Shape 218"/>
            <p:cNvPicPr preferRelativeResize="0"/>
            <p:nvPr/>
          </p:nvPicPr>
          <p:blipFill>
            <a:blip r:embed="rId6">
              <a:alphaModFix/>
            </a:blip>
            <a:stretch>
              <a:fillRect/>
            </a:stretch>
          </p:blipFill>
          <p:spPr>
            <a:xfrm>
              <a:off x="2175162" y="3412531"/>
              <a:ext cx="804876" cy="673813"/>
            </a:xfrm>
            <a:prstGeom prst="rect">
              <a:avLst/>
            </a:prstGeom>
            <a:noFill/>
            <a:ln>
              <a:noFill/>
            </a:ln>
          </p:spPr>
        </p:pic>
        <p:sp>
          <p:nvSpPr>
            <p:cNvPr id="219" name="Shape 219"/>
            <p:cNvSpPr txBox="1"/>
            <p:nvPr/>
          </p:nvSpPr>
          <p:spPr>
            <a:xfrm>
              <a:off x="1914900" y="4143700"/>
              <a:ext cx="1325400" cy="382200"/>
            </a:xfrm>
            <a:prstGeom prst="rect">
              <a:avLst/>
            </a:prstGeom>
            <a:noFill/>
            <a:ln>
              <a:noFill/>
            </a:ln>
          </p:spPr>
          <p:txBody>
            <a:bodyPr wrap="square" lIns="91425" tIns="91425" rIns="91425" bIns="91425" anchor="t" anchorCtr="0">
              <a:noAutofit/>
            </a:bodyPr>
            <a:lstStyle/>
            <a:p>
              <a:pPr lvl="0" algn="ctr" rtl="0">
                <a:spcBef>
                  <a:spcPts val="0"/>
                </a:spcBef>
                <a:buNone/>
              </a:pPr>
              <a:r>
                <a:rPr lang="en" sz="600" b="1">
                  <a:solidFill>
                    <a:srgbClr val="000000"/>
                  </a:solidFill>
                  <a:latin typeface="Proxima Nova"/>
                  <a:ea typeface="Proxima Nova"/>
                  <a:cs typeface="Proxima Nova"/>
                  <a:sym typeface="Proxima Nova"/>
                </a:rPr>
                <a:t>Bronze Winner – Customer Service Department of the Year</a:t>
              </a:r>
            </a:p>
            <a:p>
              <a:pPr lvl="0" algn="ctr" rtl="0">
                <a:spcBef>
                  <a:spcPts val="0"/>
                </a:spcBef>
                <a:buNone/>
              </a:pPr>
              <a:endParaRPr sz="600" b="1">
                <a:solidFill>
                  <a:srgbClr val="000000"/>
                </a:solidFill>
                <a:latin typeface="Proxima Nova"/>
                <a:ea typeface="Proxima Nova"/>
                <a:cs typeface="Proxima Nova"/>
                <a:sym typeface="Proxima Nova"/>
              </a:endParaRPr>
            </a:p>
          </p:txBody>
        </p:sp>
      </p:grpSp>
      <p:grpSp>
        <p:nvGrpSpPr>
          <p:cNvPr id="220" name="Shape 220"/>
          <p:cNvGrpSpPr/>
          <p:nvPr/>
        </p:nvGrpSpPr>
        <p:grpSpPr>
          <a:xfrm>
            <a:off x="2878395" y="3605792"/>
            <a:ext cx="1069310" cy="923735"/>
            <a:chOff x="3364450" y="3412515"/>
            <a:chExt cx="1293000" cy="1116971"/>
          </a:xfrm>
        </p:grpSpPr>
        <p:pic>
          <p:nvPicPr>
            <p:cNvPr id="221" name="Shape 221"/>
            <p:cNvPicPr preferRelativeResize="0"/>
            <p:nvPr/>
          </p:nvPicPr>
          <p:blipFill>
            <a:blip r:embed="rId7">
              <a:alphaModFix/>
            </a:blip>
            <a:stretch>
              <a:fillRect/>
            </a:stretch>
          </p:blipFill>
          <p:spPr>
            <a:xfrm>
              <a:off x="3651466" y="3412515"/>
              <a:ext cx="718970" cy="681019"/>
            </a:xfrm>
            <a:prstGeom prst="rect">
              <a:avLst/>
            </a:prstGeom>
            <a:noFill/>
            <a:ln>
              <a:noFill/>
            </a:ln>
          </p:spPr>
        </p:pic>
        <p:sp>
          <p:nvSpPr>
            <p:cNvPr id="222" name="Shape 222"/>
            <p:cNvSpPr txBox="1"/>
            <p:nvPr/>
          </p:nvSpPr>
          <p:spPr>
            <a:xfrm>
              <a:off x="3364450" y="4147287"/>
              <a:ext cx="1293000" cy="382200"/>
            </a:xfrm>
            <a:prstGeom prst="rect">
              <a:avLst/>
            </a:prstGeom>
            <a:noFill/>
            <a:ln>
              <a:noFill/>
            </a:ln>
          </p:spPr>
          <p:txBody>
            <a:bodyPr wrap="square" lIns="91425" tIns="91425" rIns="91425" bIns="91425" anchor="t" anchorCtr="0">
              <a:noAutofit/>
            </a:bodyPr>
            <a:lstStyle/>
            <a:p>
              <a:pPr lvl="0" algn="ctr" rtl="0">
                <a:spcBef>
                  <a:spcPts val="0"/>
                </a:spcBef>
                <a:buNone/>
              </a:pPr>
              <a:r>
                <a:rPr lang="en" sz="600" b="1">
                  <a:solidFill>
                    <a:srgbClr val="000000"/>
                  </a:solidFill>
                  <a:latin typeface="Proxima Nova"/>
                  <a:ea typeface="Proxima Nova"/>
                  <a:cs typeface="Proxima Nova"/>
                  <a:sym typeface="Proxima Nova"/>
                </a:rPr>
                <a:t>All-Star Service Organization</a:t>
              </a:r>
              <a:r>
                <a:rPr lang="en" sz="600" b="1">
                  <a:latin typeface="Proxima Nova"/>
                  <a:ea typeface="Proxima Nova"/>
                  <a:cs typeface="Proxima Nova"/>
                  <a:sym typeface="Proxima Nova"/>
                </a:rPr>
                <a:t> </a:t>
              </a:r>
              <a:r>
                <a:rPr lang="en" sz="600" b="1">
                  <a:solidFill>
                    <a:srgbClr val="000000"/>
                  </a:solidFill>
                  <a:latin typeface="Proxima Nova"/>
                  <a:ea typeface="Proxima Nova"/>
                  <a:cs typeface="Proxima Nova"/>
                  <a:sym typeface="Proxima Nova"/>
                </a:rPr>
                <a:t>of the Year Runner-Up</a:t>
              </a:r>
            </a:p>
            <a:p>
              <a:pPr lvl="0" algn="ctr" rtl="0">
                <a:spcBef>
                  <a:spcPts val="0"/>
                </a:spcBef>
                <a:buNone/>
              </a:pPr>
              <a:endParaRPr sz="600" b="1">
                <a:solidFill>
                  <a:srgbClr val="000000"/>
                </a:solidFill>
                <a:latin typeface="Proxima Nova"/>
                <a:ea typeface="Proxima Nova"/>
                <a:cs typeface="Proxima Nova"/>
                <a:sym typeface="Proxima Nova"/>
              </a:endParaRPr>
            </a:p>
          </p:txBody>
        </p:sp>
      </p:grpSp>
      <p:grpSp>
        <p:nvGrpSpPr>
          <p:cNvPr id="223" name="Shape 223"/>
          <p:cNvGrpSpPr/>
          <p:nvPr/>
        </p:nvGrpSpPr>
        <p:grpSpPr>
          <a:xfrm>
            <a:off x="6426266" y="3662504"/>
            <a:ext cx="1131687" cy="602385"/>
            <a:chOff x="5943254" y="3546901"/>
            <a:chExt cx="1368424" cy="728398"/>
          </a:xfrm>
        </p:grpSpPr>
        <p:pic>
          <p:nvPicPr>
            <p:cNvPr id="224" name="Shape 224"/>
            <p:cNvPicPr preferRelativeResize="0"/>
            <p:nvPr/>
          </p:nvPicPr>
          <p:blipFill>
            <a:blip r:embed="rId8">
              <a:alphaModFix/>
            </a:blip>
            <a:stretch>
              <a:fillRect/>
            </a:stretch>
          </p:blipFill>
          <p:spPr>
            <a:xfrm>
              <a:off x="5943254" y="3546901"/>
              <a:ext cx="1368424" cy="547336"/>
            </a:xfrm>
            <a:prstGeom prst="rect">
              <a:avLst/>
            </a:prstGeom>
            <a:noFill/>
            <a:ln>
              <a:noFill/>
            </a:ln>
          </p:spPr>
        </p:pic>
        <p:sp>
          <p:nvSpPr>
            <p:cNvPr id="225" name="Shape 225"/>
            <p:cNvSpPr txBox="1"/>
            <p:nvPr/>
          </p:nvSpPr>
          <p:spPr>
            <a:xfrm>
              <a:off x="5943316" y="3893100"/>
              <a:ext cx="1368300" cy="382200"/>
            </a:xfrm>
            <a:prstGeom prst="rect">
              <a:avLst/>
            </a:prstGeom>
            <a:noFill/>
            <a:ln>
              <a:noFill/>
            </a:ln>
          </p:spPr>
          <p:txBody>
            <a:bodyPr wrap="square" lIns="91425" tIns="91425" rIns="91425" bIns="91425" anchor="t" anchorCtr="0">
              <a:noAutofit/>
            </a:bodyPr>
            <a:lstStyle/>
            <a:p>
              <a:pPr lvl="0" algn="ctr" rtl="0">
                <a:spcBef>
                  <a:spcPts val="0"/>
                </a:spcBef>
                <a:buNone/>
              </a:pPr>
              <a:r>
                <a:rPr lang="en" sz="800" b="1">
                  <a:solidFill>
                    <a:srgbClr val="000000"/>
                  </a:solidFill>
                  <a:latin typeface="Proxima Nova"/>
                  <a:ea typeface="Proxima Nova"/>
                  <a:cs typeface="Proxima Nova"/>
                  <a:sym typeface="Proxima Nova"/>
                </a:rPr>
                <a:t>EMR Game Changer</a:t>
              </a:r>
            </a:p>
          </p:txBody>
        </p:sp>
      </p:grpSp>
      <p:grpSp>
        <p:nvGrpSpPr>
          <p:cNvPr id="226" name="Shape 226"/>
          <p:cNvGrpSpPr/>
          <p:nvPr/>
        </p:nvGrpSpPr>
        <p:grpSpPr>
          <a:xfrm>
            <a:off x="4031275" y="3673262"/>
            <a:ext cx="1334700" cy="1016637"/>
            <a:chOff x="4031275" y="3673262"/>
            <a:chExt cx="1334700" cy="1016637"/>
          </a:xfrm>
        </p:grpSpPr>
        <p:pic>
          <p:nvPicPr>
            <p:cNvPr id="227" name="Shape 227"/>
            <p:cNvPicPr preferRelativeResize="0"/>
            <p:nvPr/>
          </p:nvPicPr>
          <p:blipFill>
            <a:blip r:embed="rId9">
              <a:alphaModFix/>
            </a:blip>
            <a:stretch>
              <a:fillRect/>
            </a:stretch>
          </p:blipFill>
          <p:spPr>
            <a:xfrm>
              <a:off x="4510012" y="3673262"/>
              <a:ext cx="420025" cy="540024"/>
            </a:xfrm>
            <a:prstGeom prst="rect">
              <a:avLst/>
            </a:prstGeom>
            <a:noFill/>
            <a:ln>
              <a:noFill/>
            </a:ln>
          </p:spPr>
        </p:pic>
        <p:sp>
          <p:nvSpPr>
            <p:cNvPr id="228" name="Shape 228"/>
            <p:cNvSpPr txBox="1"/>
            <p:nvPr/>
          </p:nvSpPr>
          <p:spPr>
            <a:xfrm>
              <a:off x="4031275" y="4198500"/>
              <a:ext cx="1334700" cy="491400"/>
            </a:xfrm>
            <a:prstGeom prst="rect">
              <a:avLst/>
            </a:prstGeom>
            <a:noFill/>
            <a:ln>
              <a:noFill/>
            </a:ln>
          </p:spPr>
          <p:txBody>
            <a:bodyPr wrap="square" lIns="91425" tIns="91425" rIns="91425" bIns="91425" anchor="t" anchorCtr="0">
              <a:noAutofit/>
            </a:bodyPr>
            <a:lstStyle/>
            <a:p>
              <a:pPr lvl="0" algn="ctr" rtl="0">
                <a:lnSpc>
                  <a:spcPct val="115000"/>
                </a:lnSpc>
                <a:spcBef>
                  <a:spcPts val="0"/>
                </a:spcBef>
                <a:buClr>
                  <a:schemeClr val="dk1"/>
                </a:buClr>
                <a:buSzPct val="183333"/>
                <a:buFont typeface="Arial"/>
                <a:buNone/>
              </a:pPr>
              <a:r>
                <a:rPr lang="en" sz="600" b="1">
                  <a:solidFill>
                    <a:schemeClr val="dk1"/>
                  </a:solidFill>
                  <a:latin typeface="Proxima Nova"/>
                  <a:ea typeface="Proxima Nova"/>
                  <a:cs typeface="Proxima Nova"/>
                  <a:sym typeface="Proxima Nova"/>
                </a:rPr>
                <a:t>Customer Service </a:t>
              </a:r>
              <a:br>
                <a:rPr lang="en" sz="600" b="1">
                  <a:solidFill>
                    <a:schemeClr val="dk1"/>
                  </a:solidFill>
                  <a:latin typeface="Proxima Nova"/>
                  <a:ea typeface="Proxima Nova"/>
                  <a:cs typeface="Proxima Nova"/>
                  <a:sym typeface="Proxima Nova"/>
                </a:rPr>
              </a:br>
              <a:r>
                <a:rPr lang="en" sz="600" b="1">
                  <a:solidFill>
                    <a:schemeClr val="dk1"/>
                  </a:solidFill>
                  <a:latin typeface="Proxima Nova"/>
                  <a:ea typeface="Proxima Nova"/>
                  <a:cs typeface="Proxima Nova"/>
                  <a:sym typeface="Proxima Nova"/>
                </a:rPr>
                <a:t>Department of the Year, </a:t>
              </a:r>
              <a:br>
                <a:rPr lang="en" sz="600" b="1">
                  <a:solidFill>
                    <a:schemeClr val="dk1"/>
                  </a:solidFill>
                  <a:latin typeface="Proxima Nova"/>
                  <a:ea typeface="Proxima Nova"/>
                  <a:cs typeface="Proxima Nova"/>
                  <a:sym typeface="Proxima Nova"/>
                </a:rPr>
              </a:br>
              <a:r>
                <a:rPr lang="en" sz="600" b="1">
                  <a:solidFill>
                    <a:schemeClr val="dk1"/>
                  </a:solidFill>
                  <a:latin typeface="Proxima Nova"/>
                  <a:ea typeface="Proxima Nova"/>
                  <a:cs typeface="Proxima Nova"/>
                  <a:sym typeface="Proxima Nova"/>
                </a:rPr>
                <a:t>Cloud Computing/SaaS/Internet</a:t>
              </a:r>
            </a:p>
          </p:txBody>
        </p:sp>
      </p:grpSp>
      <p:sp>
        <p:nvSpPr>
          <p:cNvPr id="229" name="Shape 229"/>
          <p:cNvSpPr txBox="1"/>
          <p:nvPr/>
        </p:nvSpPr>
        <p:spPr>
          <a:xfrm>
            <a:off x="2846231" y="1151900"/>
            <a:ext cx="2698500" cy="6861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000"/>
              </a:spcAft>
              <a:buNone/>
            </a:pPr>
            <a:r>
              <a:rPr lang="en" sz="4000" b="1">
                <a:solidFill>
                  <a:srgbClr val="00A7E1"/>
                </a:solidFill>
                <a:latin typeface="Proxima Nova"/>
                <a:ea typeface="Proxima Nova"/>
                <a:cs typeface="Proxima Nova"/>
                <a:sym typeface="Proxima Nova"/>
              </a:rPr>
              <a:t>70,000</a:t>
            </a:r>
          </a:p>
        </p:txBody>
      </p:sp>
      <p:sp>
        <p:nvSpPr>
          <p:cNvPr id="230" name="Shape 230"/>
          <p:cNvSpPr txBox="1"/>
          <p:nvPr/>
        </p:nvSpPr>
        <p:spPr>
          <a:xfrm>
            <a:off x="2846231" y="1790381"/>
            <a:ext cx="2698500" cy="3330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000"/>
              </a:spcAft>
              <a:buNone/>
            </a:pPr>
            <a:r>
              <a:rPr lang="en" sz="1600" b="1">
                <a:solidFill>
                  <a:srgbClr val="007298"/>
                </a:solidFill>
                <a:latin typeface="Proxima Nova"/>
                <a:ea typeface="Proxima Nova"/>
                <a:cs typeface="Proxima Nova"/>
                <a:sym typeface="Proxima Nova"/>
              </a:rPr>
              <a:t>Members</a:t>
            </a:r>
          </a:p>
        </p:txBody>
      </p:sp>
      <p:sp>
        <p:nvSpPr>
          <p:cNvPr id="231" name="Shape 231"/>
          <p:cNvSpPr txBox="1"/>
          <p:nvPr/>
        </p:nvSpPr>
        <p:spPr>
          <a:xfrm>
            <a:off x="2827725" y="2293534"/>
            <a:ext cx="2698500" cy="6861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000"/>
              </a:spcAft>
              <a:buNone/>
            </a:pPr>
            <a:r>
              <a:rPr lang="en" sz="4000" b="1">
                <a:solidFill>
                  <a:srgbClr val="00A7E1"/>
                </a:solidFill>
                <a:latin typeface="Proxima Nova"/>
                <a:ea typeface="Proxima Nova"/>
                <a:cs typeface="Proxima Nova"/>
                <a:sym typeface="Proxima Nova"/>
              </a:rPr>
              <a:t>99.4%</a:t>
            </a:r>
          </a:p>
        </p:txBody>
      </p:sp>
      <p:sp>
        <p:nvSpPr>
          <p:cNvPr id="232" name="Shape 232"/>
          <p:cNvSpPr txBox="1"/>
          <p:nvPr/>
        </p:nvSpPr>
        <p:spPr>
          <a:xfrm>
            <a:off x="2827725" y="2932015"/>
            <a:ext cx="2698500" cy="3330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000"/>
              </a:spcAft>
              <a:buNone/>
            </a:pPr>
            <a:r>
              <a:rPr lang="en" sz="1600" b="1">
                <a:solidFill>
                  <a:srgbClr val="007298"/>
                </a:solidFill>
                <a:latin typeface="Proxima Nova"/>
                <a:ea typeface="Proxima Nova"/>
                <a:cs typeface="Proxima Nova"/>
                <a:sym typeface="Proxima Nova"/>
              </a:rPr>
              <a:t>Retention</a:t>
            </a:r>
          </a:p>
        </p:txBody>
      </p:sp>
      <p:sp>
        <p:nvSpPr>
          <p:cNvPr id="233" name="Shape 233"/>
          <p:cNvSpPr txBox="1"/>
          <p:nvPr/>
        </p:nvSpPr>
        <p:spPr>
          <a:xfrm>
            <a:off x="409250" y="1138359"/>
            <a:ext cx="2698500" cy="6861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000"/>
              </a:spcAft>
              <a:buNone/>
            </a:pPr>
            <a:r>
              <a:rPr lang="en" sz="4000" b="1">
                <a:solidFill>
                  <a:srgbClr val="00A7E1"/>
                </a:solidFill>
                <a:latin typeface="Proxima Nova"/>
                <a:ea typeface="Proxima Nova"/>
                <a:cs typeface="Proxima Nova"/>
                <a:sym typeface="Proxima Nova"/>
              </a:rPr>
              <a:t>10,000</a:t>
            </a:r>
          </a:p>
        </p:txBody>
      </p:sp>
      <p:sp>
        <p:nvSpPr>
          <p:cNvPr id="234" name="Shape 234"/>
          <p:cNvSpPr txBox="1"/>
          <p:nvPr/>
        </p:nvSpPr>
        <p:spPr>
          <a:xfrm>
            <a:off x="409250" y="1776840"/>
            <a:ext cx="2698500" cy="3330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000"/>
              </a:spcAft>
              <a:buClr>
                <a:srgbClr val="000000"/>
              </a:buClr>
              <a:buSzPct val="68750"/>
              <a:buFont typeface="Arial"/>
              <a:buNone/>
            </a:pPr>
            <a:r>
              <a:rPr lang="en" sz="1600" b="1">
                <a:solidFill>
                  <a:srgbClr val="007298"/>
                </a:solidFill>
                <a:latin typeface="Proxima Nova"/>
                <a:ea typeface="Proxima Nova"/>
                <a:cs typeface="Proxima Nova"/>
                <a:sym typeface="Proxima Nova"/>
              </a:rPr>
              <a:t>Clinics</a:t>
            </a:r>
          </a:p>
        </p:txBody>
      </p:sp>
      <p:sp>
        <p:nvSpPr>
          <p:cNvPr id="235" name="Shape 235"/>
          <p:cNvSpPr txBox="1"/>
          <p:nvPr/>
        </p:nvSpPr>
        <p:spPr>
          <a:xfrm>
            <a:off x="409250" y="2293525"/>
            <a:ext cx="2698500" cy="6861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000"/>
              </a:spcAft>
              <a:buNone/>
            </a:pPr>
            <a:r>
              <a:rPr lang="en" sz="4000" b="1">
                <a:solidFill>
                  <a:srgbClr val="00A7E1"/>
                </a:solidFill>
                <a:latin typeface="Proxima Nova"/>
                <a:ea typeface="Proxima Nova"/>
                <a:cs typeface="Proxima Nova"/>
                <a:sym typeface="Proxima Nova"/>
              </a:rPr>
              <a:t>99.95%</a:t>
            </a:r>
          </a:p>
        </p:txBody>
      </p:sp>
      <p:sp>
        <p:nvSpPr>
          <p:cNvPr id="236" name="Shape 236"/>
          <p:cNvSpPr txBox="1"/>
          <p:nvPr/>
        </p:nvSpPr>
        <p:spPr>
          <a:xfrm>
            <a:off x="409250" y="2932006"/>
            <a:ext cx="2698500" cy="3330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000"/>
              </a:spcAft>
              <a:buNone/>
            </a:pPr>
            <a:r>
              <a:rPr lang="en" sz="1600" b="1">
                <a:solidFill>
                  <a:srgbClr val="007298"/>
                </a:solidFill>
                <a:latin typeface="Proxima Nova"/>
                <a:ea typeface="Proxima Nova"/>
                <a:cs typeface="Proxima Nova"/>
                <a:sym typeface="Proxima Nova"/>
              </a:rPr>
              <a:t>Uptime</a:t>
            </a:r>
          </a:p>
        </p:txBody>
      </p:sp>
      <p:sp>
        <p:nvSpPr>
          <p:cNvPr id="237" name="Shape 237"/>
          <p:cNvSpPr txBox="1"/>
          <p:nvPr/>
        </p:nvSpPr>
        <p:spPr>
          <a:xfrm>
            <a:off x="5279825" y="2293525"/>
            <a:ext cx="2698500" cy="6861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000"/>
              </a:spcAft>
              <a:buNone/>
            </a:pPr>
            <a:r>
              <a:rPr lang="en" sz="4000" b="1">
                <a:solidFill>
                  <a:srgbClr val="00A7E1"/>
                </a:solidFill>
                <a:latin typeface="Proxima Nova"/>
                <a:ea typeface="Proxima Nova"/>
                <a:cs typeface="Proxima Nova"/>
                <a:sym typeface="Proxima Nova"/>
              </a:rPr>
              <a:t>31</a:t>
            </a:r>
          </a:p>
        </p:txBody>
      </p:sp>
      <p:sp>
        <p:nvSpPr>
          <p:cNvPr id="238" name="Shape 238"/>
          <p:cNvSpPr txBox="1"/>
          <p:nvPr/>
        </p:nvSpPr>
        <p:spPr>
          <a:xfrm>
            <a:off x="5279825" y="2932031"/>
            <a:ext cx="2698500" cy="333000"/>
          </a:xfrm>
          <a:prstGeom prst="rect">
            <a:avLst/>
          </a:prstGeom>
          <a:noFill/>
          <a:ln>
            <a:noFill/>
          </a:ln>
        </p:spPr>
        <p:txBody>
          <a:bodyPr wrap="square" lIns="91425" tIns="91425" rIns="91425" bIns="91425" anchor="t" anchorCtr="0">
            <a:noAutofit/>
          </a:bodyPr>
          <a:lstStyle/>
          <a:p>
            <a:pPr lvl="0" rtl="0">
              <a:lnSpc>
                <a:spcPct val="115000"/>
              </a:lnSpc>
              <a:spcBef>
                <a:spcPts val="0"/>
              </a:spcBef>
              <a:spcAft>
                <a:spcPts val="1000"/>
              </a:spcAft>
              <a:buNone/>
            </a:pPr>
            <a:r>
              <a:rPr lang="en" sz="1600" b="1">
                <a:solidFill>
                  <a:srgbClr val="007298"/>
                </a:solidFill>
                <a:latin typeface="Proxima Nova"/>
                <a:ea typeface="Proxima Nova"/>
                <a:cs typeface="Proxima Nova"/>
                <a:sym typeface="Proxima Nova"/>
              </a:rPr>
              <a:t>NPS</a:t>
            </a:r>
          </a:p>
        </p:txBody>
      </p:sp>
      <p:pic>
        <p:nvPicPr>
          <p:cNvPr id="239" name="Shape 239" descr="Icon_WebPT_Denim_BHAG_02.png"/>
          <p:cNvPicPr preferRelativeResize="0"/>
          <p:nvPr/>
        </p:nvPicPr>
        <p:blipFill rotWithShape="1">
          <a:blip r:embed="rId10">
            <a:alphaModFix/>
          </a:blip>
          <a:srcRect/>
          <a:stretch/>
        </p:blipFill>
        <p:spPr>
          <a:xfrm>
            <a:off x="6532150" y="1185821"/>
            <a:ext cx="2278474" cy="22785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lgn="l" rtl="0">
              <a:spcBef>
                <a:spcPts val="0"/>
              </a:spcBef>
              <a:buNone/>
            </a:pPr>
            <a:r>
              <a:rPr lang="en"/>
              <a:t>Let’s talk.</a:t>
            </a:r>
          </a:p>
        </p:txBody>
      </p:sp>
      <p:sp>
        <p:nvSpPr>
          <p:cNvPr id="245" name="Shape 24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lgn="l">
              <a:spcBef>
                <a:spcPts val="0"/>
              </a:spcBef>
              <a:buNone/>
            </a:pPr>
            <a:r>
              <a:rPr lang="en"/>
              <a:t>webpt.com/reliable</a:t>
            </a:r>
          </a:p>
        </p:txBody>
      </p:sp>
      <p:pic>
        <p:nvPicPr>
          <p:cNvPr id="246" name="Shape 246" descr="500px_NancyHam_brick.jpg"/>
          <p:cNvPicPr preferRelativeResize="0"/>
          <p:nvPr/>
        </p:nvPicPr>
        <p:blipFill rotWithShape="1">
          <a:blip r:embed="rId3">
            <a:alphaModFix/>
          </a:blip>
          <a:srcRect l="524" r="524"/>
          <a:stretch/>
        </p:blipFill>
        <p:spPr>
          <a:xfrm>
            <a:off x="6589033" y="1491800"/>
            <a:ext cx="1741500" cy="1760100"/>
          </a:xfrm>
          <a:prstGeom prst="flowChartConnector">
            <a:avLst/>
          </a:prstGeom>
          <a:noFill/>
          <a:ln w="19050" cap="flat" cmpd="sng">
            <a:solidFill>
              <a:srgbClr val="00A7E1"/>
            </a:solidFill>
            <a:prstDash val="solid"/>
            <a:round/>
            <a:headEnd type="none" w="med" len="med"/>
            <a:tailEnd type="none" w="med" len="med"/>
          </a:ln>
        </p:spPr>
      </p:pic>
      <p:sp>
        <p:nvSpPr>
          <p:cNvPr id="247" name="Shape 247"/>
          <p:cNvSpPr txBox="1">
            <a:spLocks noGrp="1"/>
          </p:cNvSpPr>
          <p:nvPr>
            <p:ph type="subTitle" idx="1"/>
          </p:nvPr>
        </p:nvSpPr>
        <p:spPr>
          <a:xfrm>
            <a:off x="6589025" y="3382325"/>
            <a:ext cx="1741500" cy="792600"/>
          </a:xfrm>
          <a:prstGeom prst="rect">
            <a:avLst/>
          </a:prstGeom>
        </p:spPr>
        <p:txBody>
          <a:bodyPr wrap="square" lIns="91425" tIns="91425" rIns="91425" bIns="91425" anchor="t" anchorCtr="0">
            <a:noAutofit/>
          </a:bodyPr>
          <a:lstStyle/>
          <a:p>
            <a:pPr lvl="0" algn="ctr" rtl="0">
              <a:spcBef>
                <a:spcPts val="0"/>
              </a:spcBef>
              <a:buNone/>
            </a:pPr>
            <a:r>
              <a:rPr lang="en" sz="1600" b="1">
                <a:solidFill>
                  <a:srgbClr val="00A7E1"/>
                </a:solidFill>
              </a:rPr>
              <a:t>Nancy Ham</a:t>
            </a:r>
            <a:br>
              <a:rPr lang="en" sz="1600" b="1">
                <a:solidFill>
                  <a:srgbClr val="00A7E1"/>
                </a:solidFill>
              </a:rPr>
            </a:br>
            <a:r>
              <a:rPr lang="en" sz="1200">
                <a:solidFill>
                  <a:srgbClr val="00A7E1"/>
                </a:solidFill>
              </a:rPr>
              <a:t>WebPT CEO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Clr>
                <a:srgbClr val="000000"/>
              </a:buClr>
              <a:buSzPct val="39285"/>
              <a:buFont typeface="Arial"/>
              <a:buNone/>
            </a:pPr>
            <a:r>
              <a:rPr lang="en"/>
              <a:t>Challenges facing your practice:</a:t>
            </a:r>
          </a:p>
        </p:txBody>
      </p:sp>
      <p:sp>
        <p:nvSpPr>
          <p:cNvPr id="134" name="Shape 134"/>
          <p:cNvSpPr txBox="1">
            <a:spLocks noGrp="1"/>
          </p:cNvSpPr>
          <p:nvPr>
            <p:ph type="body" idx="1"/>
          </p:nvPr>
        </p:nvSpPr>
        <p:spPr>
          <a:xfrm>
            <a:off x="311700" y="1152475"/>
            <a:ext cx="7031700" cy="3416400"/>
          </a:xfrm>
          <a:prstGeom prst="rect">
            <a:avLst/>
          </a:prstGeom>
        </p:spPr>
        <p:txBody>
          <a:bodyPr wrap="square" lIns="91425" tIns="91425" rIns="91425" bIns="91425" anchor="t" anchorCtr="0">
            <a:noAutofit/>
          </a:bodyPr>
          <a:lstStyle/>
          <a:p>
            <a:pPr marL="457200" lvl="0" indent="-228600" rtl="0">
              <a:spcBef>
                <a:spcPts val="0"/>
              </a:spcBef>
              <a:buClr>
                <a:srgbClr val="00A7E1"/>
              </a:buClr>
              <a:buAutoNum type="arabicPeriod"/>
            </a:pPr>
            <a:r>
              <a:rPr lang="en">
                <a:solidFill>
                  <a:srgbClr val="00A7E1"/>
                </a:solidFill>
              </a:rPr>
              <a:t>Compliance risks and efficiency gaps: Rehab therapists are avoiding your EHR and documenting on paper instead.</a:t>
            </a:r>
          </a:p>
          <a:p>
            <a:pPr marL="457200" lvl="0" indent="-228600" rtl="0">
              <a:spcBef>
                <a:spcPts val="0"/>
              </a:spcBef>
              <a:buClr>
                <a:srgbClr val="00A7E1"/>
              </a:buClr>
              <a:buAutoNum type="arabicPeriod"/>
            </a:pPr>
            <a:r>
              <a:rPr lang="en">
                <a:solidFill>
                  <a:srgbClr val="00A7E1"/>
                </a:solidFill>
              </a:rPr>
              <a:t>Triple Aim pressures: You need to deliver quality care and optimal outcomes at lower costs.</a:t>
            </a:r>
          </a:p>
          <a:p>
            <a:pPr marL="457200" lvl="0" indent="-228600" rtl="0">
              <a:spcBef>
                <a:spcPts val="0"/>
              </a:spcBef>
              <a:buClr>
                <a:srgbClr val="00A7E1"/>
              </a:buClr>
              <a:buAutoNum type="arabicPeriod"/>
            </a:pPr>
            <a:r>
              <a:rPr lang="en">
                <a:solidFill>
                  <a:srgbClr val="00A7E1"/>
                </a:solidFill>
              </a:rPr>
              <a:t>Declining payments: Reimbursements are decreasing</a:t>
            </a:r>
            <a:r>
              <a:rPr lang="en"/>
              <a:t> and competition for patients is heating up, both of which force </a:t>
            </a:r>
            <a:br>
              <a:rPr lang="en"/>
            </a:br>
            <a:r>
              <a:rPr lang="en"/>
              <a:t>y</a:t>
            </a:r>
            <a:r>
              <a:rPr lang="en">
                <a:solidFill>
                  <a:srgbClr val="00A7E1"/>
                </a:solidFill>
              </a:rPr>
              <a:t>ou to explore additional revenue drivers.</a:t>
            </a:r>
          </a:p>
        </p:txBody>
      </p:sp>
      <p:sp>
        <p:nvSpPr>
          <p:cNvPr id="135" name="Shape 135"/>
          <p:cNvSpPr txBox="1"/>
          <p:nvPr/>
        </p:nvSpPr>
        <p:spPr>
          <a:xfrm>
            <a:off x="0" y="4831075"/>
            <a:ext cx="9185100" cy="306900"/>
          </a:xfrm>
          <a:prstGeom prst="rect">
            <a:avLst/>
          </a:prstGeom>
          <a:noFill/>
          <a:ln>
            <a:noFill/>
          </a:ln>
        </p:spPr>
        <p:txBody>
          <a:bodyPr wrap="square" lIns="91425" tIns="91425" rIns="91425" bIns="91425" anchor="t" anchorCtr="0">
            <a:noAutofit/>
          </a:bodyPr>
          <a:lstStyle/>
          <a:p>
            <a:pPr lvl="0" algn="ctr" rtl="0">
              <a:spcBef>
                <a:spcPts val="0"/>
              </a:spcBef>
              <a:buNone/>
            </a:pPr>
            <a:r>
              <a:rPr lang="en" sz="700" i="1">
                <a:solidFill>
                  <a:srgbClr val="CCCCCC"/>
                </a:solidFill>
                <a:latin typeface="Proxima Nova"/>
                <a:ea typeface="Proxima Nova"/>
                <a:cs typeface="Proxima Nova"/>
                <a:sym typeface="Proxima Nova"/>
              </a:rPr>
              <a:t>©2017 CONFIDENTIAL—Not for redistribution without written permission from WebPT Inc.</a:t>
            </a:r>
          </a:p>
        </p:txBody>
      </p:sp>
      <p:pic>
        <p:nvPicPr>
          <p:cNvPr id="136" name="Shape 136"/>
          <p:cNvPicPr preferRelativeResize="0"/>
          <p:nvPr/>
        </p:nvPicPr>
        <p:blipFill>
          <a:blip r:embed="rId3">
            <a:alphaModFix/>
          </a:blip>
          <a:stretch>
            <a:fillRect/>
          </a:stretch>
        </p:blipFill>
        <p:spPr>
          <a:xfrm>
            <a:off x="6532150" y="2155650"/>
            <a:ext cx="2278474" cy="2278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4294967295"/>
          </p:nvPr>
        </p:nvSpPr>
        <p:spPr>
          <a:xfrm>
            <a:off x="311700" y="1152475"/>
            <a:ext cx="5722200" cy="3416400"/>
          </a:xfrm>
          <a:prstGeom prst="rect">
            <a:avLst/>
          </a:prstGeom>
        </p:spPr>
        <p:txBody>
          <a:bodyPr wrap="square" lIns="91425" tIns="91425" rIns="91425" bIns="91425" anchor="t" anchorCtr="0">
            <a:noAutofit/>
          </a:bodyPr>
          <a:lstStyle/>
          <a:p>
            <a:pPr lvl="0" rtl="0">
              <a:spcBef>
                <a:spcPts val="0"/>
              </a:spcBef>
              <a:buClr>
                <a:srgbClr val="000000"/>
              </a:buClr>
              <a:buSzPct val="61111"/>
              <a:buFont typeface="Arial"/>
              <a:buNone/>
            </a:pPr>
            <a:r>
              <a:rPr lang="en"/>
              <a:t>System-wide EHRs fail to meet the demands of their outpatient rehabilitation clinics. That’s why WebPT, the leading EMR for outpatient rehab therapy, is committed to delivering exceptional software and service to therapists in a variety of settings.</a:t>
            </a:r>
          </a:p>
        </p:txBody>
      </p:sp>
      <p:sp>
        <p:nvSpPr>
          <p:cNvPr id="142" name="Shape 142"/>
          <p:cNvSpPr txBox="1"/>
          <p:nvPr/>
        </p:nvSpPr>
        <p:spPr>
          <a:xfrm>
            <a:off x="0" y="4831075"/>
            <a:ext cx="9185100" cy="306900"/>
          </a:xfrm>
          <a:prstGeom prst="rect">
            <a:avLst/>
          </a:prstGeom>
          <a:noFill/>
          <a:ln>
            <a:noFill/>
          </a:ln>
        </p:spPr>
        <p:txBody>
          <a:bodyPr wrap="square" lIns="91425" tIns="91425" rIns="91425" bIns="91425" anchor="t" anchorCtr="0">
            <a:noAutofit/>
          </a:bodyPr>
          <a:lstStyle/>
          <a:p>
            <a:pPr lvl="0" algn="ctr" rtl="0">
              <a:spcBef>
                <a:spcPts val="0"/>
              </a:spcBef>
              <a:buNone/>
            </a:pPr>
            <a:r>
              <a:rPr lang="en" sz="700" i="1">
                <a:solidFill>
                  <a:srgbClr val="CCCCCC"/>
                </a:solidFill>
                <a:latin typeface="Proxima Nova"/>
                <a:ea typeface="Proxima Nova"/>
                <a:cs typeface="Proxima Nova"/>
                <a:sym typeface="Proxima Nova"/>
              </a:rPr>
              <a:t>©2017 CONFIDENTIAL—Not for redistribution without written permission from WebPT Inc.</a:t>
            </a:r>
          </a:p>
        </p:txBody>
      </p:sp>
      <p:sp>
        <p:nvSpPr>
          <p:cNvPr id="143" name="Shape 143"/>
          <p:cNvSpPr txBox="1">
            <a:spLocks noGrp="1"/>
          </p:cNvSpPr>
          <p:nvPr>
            <p:ph type="title"/>
          </p:nvPr>
        </p:nvSpPr>
        <p:spPr>
          <a:xfrm>
            <a:off x="311700" y="445025"/>
            <a:ext cx="6264000" cy="4247400"/>
          </a:xfrm>
          <a:prstGeom prst="rect">
            <a:avLst/>
          </a:prstGeom>
        </p:spPr>
        <p:txBody>
          <a:bodyPr wrap="square" lIns="91425" tIns="91425" rIns="91425" bIns="91425" anchor="ctr" anchorCtr="0">
            <a:noAutofit/>
          </a:bodyPr>
          <a:lstStyle/>
          <a:p>
            <a:pPr lvl="0" rtl="0">
              <a:spcBef>
                <a:spcPts val="0"/>
              </a:spcBef>
              <a:buClr>
                <a:srgbClr val="000000"/>
              </a:buClr>
              <a:buSzPct val="39285"/>
              <a:buFont typeface="Arial"/>
              <a:buNone/>
            </a:pPr>
            <a:r>
              <a:rPr lang="en" sz="2800"/>
              <a:t>System-wide EHRs fail to meet the demands of their outpatient rehabilitation clinics. That’s why WebPT, the leading EMR for outpatient rehab therapy, is committed to delivering exceptional software and service to therapists in a variety of settings.</a:t>
            </a:r>
          </a:p>
        </p:txBody>
      </p:sp>
      <p:pic>
        <p:nvPicPr>
          <p:cNvPr id="144" name="Shape 144" descr="Icon_WebPT_Denim_FireExtinguisher.png"/>
          <p:cNvPicPr preferRelativeResize="0"/>
          <p:nvPr/>
        </p:nvPicPr>
        <p:blipFill rotWithShape="1">
          <a:blip r:embed="rId3">
            <a:alphaModFix/>
          </a:blip>
          <a:srcRect/>
          <a:stretch/>
        </p:blipFill>
        <p:spPr>
          <a:xfrm>
            <a:off x="6532150" y="2155650"/>
            <a:ext cx="2278474" cy="22784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Clr>
                <a:srgbClr val="000000"/>
              </a:buClr>
              <a:buSzPct val="39285"/>
              <a:buFont typeface="Arial"/>
              <a:buNone/>
            </a:pPr>
            <a:r>
              <a:rPr lang="en"/>
              <a:t>Compliance risks?</a:t>
            </a:r>
          </a:p>
        </p:txBody>
      </p:sp>
      <p:sp>
        <p:nvSpPr>
          <p:cNvPr id="150" name="Shape 15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Clr>
                <a:schemeClr val="dk1"/>
              </a:buClr>
              <a:buSzPct val="61111"/>
              <a:buFont typeface="Arial"/>
              <a:buNone/>
            </a:pPr>
            <a:r>
              <a:rPr lang="en" b="1"/>
              <a:t>Our system provides guidance and alerts for all Medicare regulations, including:</a:t>
            </a:r>
          </a:p>
          <a:p>
            <a:pPr marL="457200" lvl="0" indent="-228600">
              <a:spcBef>
                <a:spcPts val="0"/>
              </a:spcBef>
            </a:pPr>
            <a:r>
              <a:rPr lang="en" dirty="0"/>
              <a:t>Functional Limitation Reporting</a:t>
            </a:r>
          </a:p>
          <a:p>
            <a:pPr marL="457200" lvl="0" indent="-228600">
              <a:spcBef>
                <a:spcPts val="0"/>
              </a:spcBef>
            </a:pPr>
            <a:r>
              <a:rPr lang="en" dirty="0"/>
              <a:t>Therapy Cap and KX Modifier</a:t>
            </a:r>
          </a:p>
          <a:p>
            <a:pPr marL="457200" lvl="0" indent="-228600">
              <a:spcBef>
                <a:spcPts val="0"/>
              </a:spcBef>
            </a:pPr>
            <a:r>
              <a:rPr lang="en" dirty="0"/>
              <a:t>Plan of Care (POC) Tracking</a:t>
            </a:r>
          </a:p>
          <a:p>
            <a:pPr marL="457200" lvl="0" indent="-228600">
              <a:spcBef>
                <a:spcPts val="0"/>
              </a:spcBef>
            </a:pPr>
            <a:r>
              <a:rPr lang="en" dirty="0"/>
              <a:t>CCI Edits</a:t>
            </a:r>
          </a:p>
          <a:p>
            <a:pPr marL="457200" lvl="0" indent="-228600" rtl="0">
              <a:spcBef>
                <a:spcPts val="0"/>
              </a:spcBef>
            </a:pPr>
            <a:r>
              <a:rPr lang="en" dirty="0"/>
              <a:t>8-Minute Rule</a:t>
            </a:r>
          </a:p>
        </p:txBody>
      </p:sp>
      <p:sp>
        <p:nvSpPr>
          <p:cNvPr id="151" name="Shape 151"/>
          <p:cNvSpPr txBox="1"/>
          <p:nvPr/>
        </p:nvSpPr>
        <p:spPr>
          <a:xfrm>
            <a:off x="0" y="4831075"/>
            <a:ext cx="9185100" cy="306900"/>
          </a:xfrm>
          <a:prstGeom prst="rect">
            <a:avLst/>
          </a:prstGeom>
          <a:noFill/>
          <a:ln>
            <a:noFill/>
          </a:ln>
        </p:spPr>
        <p:txBody>
          <a:bodyPr wrap="square" lIns="91425" tIns="91425" rIns="91425" bIns="91425" anchor="t" anchorCtr="0">
            <a:noAutofit/>
          </a:bodyPr>
          <a:lstStyle/>
          <a:p>
            <a:pPr lvl="0" algn="ctr" rtl="0">
              <a:spcBef>
                <a:spcPts val="0"/>
              </a:spcBef>
              <a:buNone/>
            </a:pPr>
            <a:r>
              <a:rPr lang="en" sz="700" i="1">
                <a:solidFill>
                  <a:srgbClr val="CCCCCC"/>
                </a:solidFill>
                <a:latin typeface="Proxima Nova"/>
                <a:ea typeface="Proxima Nova"/>
                <a:cs typeface="Proxima Nova"/>
                <a:sym typeface="Proxima Nova"/>
              </a:rPr>
              <a:t>©2017 CONFIDENTIAL—Not for redistribution without written permission from WebPT Inc.</a:t>
            </a:r>
          </a:p>
        </p:txBody>
      </p:sp>
      <p:pic>
        <p:nvPicPr>
          <p:cNvPr id="152" name="Shape 152" descr="Icon_WebPT_Denim_ProtectClinic.png"/>
          <p:cNvPicPr preferRelativeResize="0"/>
          <p:nvPr/>
        </p:nvPicPr>
        <p:blipFill rotWithShape="1">
          <a:blip r:embed="rId3">
            <a:alphaModFix/>
          </a:blip>
          <a:srcRect/>
          <a:stretch/>
        </p:blipFill>
        <p:spPr>
          <a:xfrm>
            <a:off x="6532150" y="2155650"/>
            <a:ext cx="2278474" cy="2278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4294967295"/>
          </p:nvPr>
        </p:nvSpPr>
        <p:spPr>
          <a:xfrm>
            <a:off x="311700" y="1152475"/>
            <a:ext cx="5722200" cy="3416400"/>
          </a:xfrm>
          <a:prstGeom prst="rect">
            <a:avLst/>
          </a:prstGeom>
        </p:spPr>
        <p:txBody>
          <a:bodyPr wrap="square" lIns="91425" tIns="91425" rIns="91425" bIns="91425" anchor="t" anchorCtr="0">
            <a:noAutofit/>
          </a:bodyPr>
          <a:lstStyle/>
          <a:p>
            <a:pPr lvl="0" rtl="0">
              <a:spcBef>
                <a:spcPts val="0"/>
              </a:spcBef>
              <a:buClr>
                <a:srgbClr val="000000"/>
              </a:buClr>
              <a:buSzPct val="61111"/>
              <a:buFont typeface="Arial"/>
              <a:buNone/>
            </a:pPr>
            <a:r>
              <a:rPr lang="en"/>
              <a:t>System-wide EHRs fail to meet the demands of their outpatient rehabilitation clinics. That’s why WebPT, the leading EMR for outpatient rehab therapy, is committed to delivering exceptional software and service to therapists in a variety of settings.</a:t>
            </a:r>
          </a:p>
        </p:txBody>
      </p:sp>
      <p:sp>
        <p:nvSpPr>
          <p:cNvPr id="158" name="Shape 158"/>
          <p:cNvSpPr txBox="1"/>
          <p:nvPr/>
        </p:nvSpPr>
        <p:spPr>
          <a:xfrm>
            <a:off x="0" y="4831075"/>
            <a:ext cx="9185100" cy="306900"/>
          </a:xfrm>
          <a:prstGeom prst="rect">
            <a:avLst/>
          </a:prstGeom>
          <a:noFill/>
          <a:ln>
            <a:noFill/>
          </a:ln>
        </p:spPr>
        <p:txBody>
          <a:bodyPr wrap="square" lIns="91425" tIns="91425" rIns="91425" bIns="91425" anchor="t" anchorCtr="0">
            <a:noAutofit/>
          </a:bodyPr>
          <a:lstStyle/>
          <a:p>
            <a:pPr lvl="0" algn="ctr" rtl="0">
              <a:spcBef>
                <a:spcPts val="0"/>
              </a:spcBef>
              <a:buNone/>
            </a:pPr>
            <a:r>
              <a:rPr lang="en" sz="700" i="1">
                <a:solidFill>
                  <a:srgbClr val="CCCCCC"/>
                </a:solidFill>
                <a:latin typeface="Proxima Nova"/>
                <a:ea typeface="Proxima Nova"/>
                <a:cs typeface="Proxima Nova"/>
                <a:sym typeface="Proxima Nova"/>
              </a:rPr>
              <a:t>©2017 CONFIDENTIAL—Not for redistribution without written permission from WebPT Inc.</a:t>
            </a:r>
          </a:p>
        </p:txBody>
      </p:sp>
      <p:sp>
        <p:nvSpPr>
          <p:cNvPr id="159" name="Shape 159"/>
          <p:cNvSpPr txBox="1">
            <a:spLocks noGrp="1"/>
          </p:cNvSpPr>
          <p:nvPr>
            <p:ph type="title"/>
          </p:nvPr>
        </p:nvSpPr>
        <p:spPr>
          <a:xfrm>
            <a:off x="311700" y="445025"/>
            <a:ext cx="5449200" cy="4247400"/>
          </a:xfrm>
          <a:prstGeom prst="rect">
            <a:avLst/>
          </a:prstGeom>
        </p:spPr>
        <p:txBody>
          <a:bodyPr wrap="square" lIns="91425" tIns="91425" rIns="91425" bIns="91425" anchor="ctr" anchorCtr="0">
            <a:noAutofit/>
          </a:bodyPr>
          <a:lstStyle/>
          <a:p>
            <a:pPr lvl="0" rtl="0">
              <a:spcBef>
                <a:spcPts val="0"/>
              </a:spcBef>
              <a:buClr>
                <a:srgbClr val="000000"/>
              </a:buClr>
              <a:buSzPct val="57894"/>
              <a:buFont typeface="Arial"/>
              <a:buNone/>
            </a:pPr>
            <a:r>
              <a:rPr lang="en" sz="1900" b="0" dirty="0"/>
              <a:t>"In two separate audits (one for Medicare and one for Medicaid), representatives asked the team to provide their documentation for review. However, once I informed the reps that we used </a:t>
            </a:r>
            <a:r>
              <a:rPr lang="en" sz="1900" b="0" dirty="0" err="1"/>
              <a:t>WebPT</a:t>
            </a:r>
            <a:r>
              <a:rPr lang="en" sz="1900" b="0" dirty="0"/>
              <a:t>, the representatives automatically assumed they were compliant. The Medicaid rep even went so far as to say, 'Oh, if you use </a:t>
            </a:r>
            <a:r>
              <a:rPr lang="en" sz="1900" b="0" dirty="0" err="1"/>
              <a:t>WebPT</a:t>
            </a:r>
            <a:r>
              <a:rPr lang="en" sz="1900" b="0" dirty="0"/>
              <a:t>, we know your paperwork is in order.' Doctors love the reports we send them. The level of credibility helped </a:t>
            </a:r>
            <a:r>
              <a:rPr lang="en" sz="1900" b="0" dirty="0" smtClean="0"/>
              <a:t>us </a:t>
            </a:r>
            <a:r>
              <a:rPr lang="en" sz="1900" b="0" dirty="0"/>
              <a:t>build close bonds with local physicians and has even led to opportunities to join those providers networks." </a:t>
            </a:r>
          </a:p>
        </p:txBody>
      </p:sp>
      <p:sp>
        <p:nvSpPr>
          <p:cNvPr id="160" name="Shape 160"/>
          <p:cNvSpPr txBox="1">
            <a:spLocks noGrp="1"/>
          </p:cNvSpPr>
          <p:nvPr>
            <p:ph type="title"/>
          </p:nvPr>
        </p:nvSpPr>
        <p:spPr>
          <a:xfrm>
            <a:off x="6197150" y="1262200"/>
            <a:ext cx="2891700" cy="1976400"/>
          </a:xfrm>
          <a:prstGeom prst="rect">
            <a:avLst/>
          </a:prstGeom>
        </p:spPr>
        <p:txBody>
          <a:bodyPr wrap="square" lIns="91425" tIns="91425" rIns="91425" bIns="91425" anchor="ctr" anchorCtr="0">
            <a:noAutofit/>
          </a:bodyPr>
          <a:lstStyle/>
          <a:p>
            <a:pPr lvl="0">
              <a:spcBef>
                <a:spcPts val="0"/>
              </a:spcBef>
              <a:buClr>
                <a:schemeClr val="dk1"/>
              </a:buClr>
              <a:buSzPct val="68750"/>
              <a:buFont typeface="Arial"/>
              <a:buNone/>
            </a:pPr>
            <a:r>
              <a:rPr lang="en" sz="1600">
                <a:solidFill>
                  <a:srgbClr val="00A7E1"/>
                </a:solidFill>
              </a:rPr>
              <a:t>Rebecca Kish</a:t>
            </a:r>
          </a:p>
          <a:p>
            <a:pPr lvl="0">
              <a:spcBef>
                <a:spcPts val="0"/>
              </a:spcBef>
              <a:buClr>
                <a:schemeClr val="dk1"/>
              </a:buClr>
              <a:buSzPct val="78571"/>
              <a:buFont typeface="Arial"/>
              <a:buNone/>
            </a:pPr>
            <a:r>
              <a:rPr lang="en" sz="1400" b="0">
                <a:solidFill>
                  <a:srgbClr val="00A7E1"/>
                </a:solidFill>
              </a:rPr>
              <a:t>Practice Manager</a:t>
            </a:r>
          </a:p>
          <a:p>
            <a:pPr lvl="0" rtl="0">
              <a:spcBef>
                <a:spcPts val="0"/>
              </a:spcBef>
              <a:buClr>
                <a:schemeClr val="dk1"/>
              </a:buClr>
              <a:buSzPct val="78571"/>
              <a:buFont typeface="Arial"/>
              <a:buNone/>
            </a:pPr>
            <a:r>
              <a:rPr lang="en" sz="1400" b="0">
                <a:solidFill>
                  <a:srgbClr val="00A7E1"/>
                </a:solidFill>
              </a:rPr>
              <a:t>Catholic Health and Rehabilitation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Efficiency gaps?  </a:t>
            </a:r>
          </a:p>
        </p:txBody>
      </p:sp>
      <p:sp>
        <p:nvSpPr>
          <p:cNvPr id="166" name="Shape 16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r>
              <a:rPr lang="en" b="1"/>
              <a:t>Have the best of both worlds: </a:t>
            </a:r>
            <a:r>
              <a:rPr lang="en" b="1" dirty="0" err="1"/>
              <a:t>WebPT</a:t>
            </a:r>
            <a:r>
              <a:rPr lang="en" b="1" dirty="0"/>
              <a:t> + your practice’s EHR. We’ve been perfecting the therapist’s workflow for 10 years. </a:t>
            </a:r>
          </a:p>
          <a:p>
            <a:pPr marL="457200" lvl="0" indent="-228600" rtl="0">
              <a:spcBef>
                <a:spcPts val="0"/>
              </a:spcBef>
            </a:pPr>
            <a:r>
              <a:rPr lang="en" dirty="0"/>
              <a:t>No “bouncing around”</a:t>
            </a:r>
          </a:p>
          <a:p>
            <a:pPr marL="457200" lvl="0" indent="-228600" rtl="0">
              <a:spcBef>
                <a:spcPts val="0"/>
              </a:spcBef>
            </a:pPr>
            <a:r>
              <a:rPr lang="en" dirty="0"/>
              <a:t>Documentation designed by therapists, for therapists</a:t>
            </a:r>
          </a:p>
          <a:p>
            <a:pPr marL="457200" lvl="0" indent="-228600" rtl="0">
              <a:spcBef>
                <a:spcPts val="0"/>
              </a:spcBef>
            </a:pPr>
            <a:r>
              <a:rPr lang="en" dirty="0"/>
              <a:t>Customizable evaluation profiles, specialty modules, </a:t>
            </a:r>
            <a:br>
              <a:rPr lang="en" dirty="0"/>
            </a:br>
            <a:r>
              <a:rPr lang="en" dirty="0"/>
              <a:t>and auto-fill text</a:t>
            </a:r>
          </a:p>
          <a:p>
            <a:pPr marL="457200" lvl="0" indent="-228600" rtl="0">
              <a:spcBef>
                <a:spcPts val="0"/>
              </a:spcBef>
            </a:pPr>
            <a:r>
              <a:rPr lang="en" dirty="0"/>
              <a:t>In-app faxing</a:t>
            </a:r>
          </a:p>
          <a:p>
            <a:pPr marL="457200" lvl="0" indent="-228600" rtl="0">
              <a:spcBef>
                <a:spcPts val="0"/>
              </a:spcBef>
            </a:pPr>
            <a:r>
              <a:rPr lang="en" dirty="0"/>
              <a:t>Automatic appointment reminders</a:t>
            </a:r>
          </a:p>
        </p:txBody>
      </p:sp>
      <p:sp>
        <p:nvSpPr>
          <p:cNvPr id="167" name="Shape 167"/>
          <p:cNvSpPr txBox="1"/>
          <p:nvPr/>
        </p:nvSpPr>
        <p:spPr>
          <a:xfrm>
            <a:off x="0" y="4831075"/>
            <a:ext cx="9185100" cy="306900"/>
          </a:xfrm>
          <a:prstGeom prst="rect">
            <a:avLst/>
          </a:prstGeom>
          <a:noFill/>
          <a:ln>
            <a:noFill/>
          </a:ln>
        </p:spPr>
        <p:txBody>
          <a:bodyPr wrap="square" lIns="91425" tIns="91425" rIns="91425" bIns="91425" anchor="t" anchorCtr="0">
            <a:noAutofit/>
          </a:bodyPr>
          <a:lstStyle/>
          <a:p>
            <a:pPr lvl="0" algn="ctr" rtl="0">
              <a:spcBef>
                <a:spcPts val="0"/>
              </a:spcBef>
              <a:buNone/>
            </a:pPr>
            <a:r>
              <a:rPr lang="en" sz="700" i="1">
                <a:solidFill>
                  <a:srgbClr val="CCCCCC"/>
                </a:solidFill>
                <a:latin typeface="Proxima Nova"/>
                <a:ea typeface="Proxima Nova"/>
                <a:cs typeface="Proxima Nova"/>
                <a:sym typeface="Proxima Nova"/>
              </a:rPr>
              <a:t>©2017 CONFIDENTIAL—Not for redistribution without written permission from WebPT Inc.</a:t>
            </a:r>
          </a:p>
        </p:txBody>
      </p:sp>
      <p:pic>
        <p:nvPicPr>
          <p:cNvPr id="168" name="Shape 168" descr="Icon_WebPT_Denim_HighFive.png"/>
          <p:cNvPicPr preferRelativeResize="0"/>
          <p:nvPr/>
        </p:nvPicPr>
        <p:blipFill rotWithShape="1">
          <a:blip r:embed="rId3">
            <a:alphaModFix/>
          </a:blip>
          <a:srcRect/>
          <a:stretch/>
        </p:blipFill>
        <p:spPr>
          <a:xfrm>
            <a:off x="6532150" y="2155650"/>
            <a:ext cx="2278474" cy="2278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Clr>
                <a:srgbClr val="000000"/>
              </a:buClr>
              <a:buSzPct val="39285"/>
              <a:buFont typeface="Arial"/>
              <a:buNone/>
            </a:pPr>
            <a:r>
              <a:rPr lang="en"/>
              <a:t>Concerns over quality care and patient outcomes?</a:t>
            </a:r>
          </a:p>
        </p:txBody>
      </p:sp>
      <p:sp>
        <p:nvSpPr>
          <p:cNvPr id="174" name="Shape 17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r>
              <a:rPr lang="en" b="1"/>
              <a:t>WebPT is the only therapy-specific EMR with built-in outcomes collection, tracking, benchmarking, and reporting. </a:t>
            </a:r>
          </a:p>
          <a:p>
            <a:pPr marL="457200" lvl="0" indent="-228600" rtl="0">
              <a:spcBef>
                <a:spcPts val="0"/>
              </a:spcBef>
            </a:pPr>
            <a:r>
              <a:rPr lang="en"/>
              <a:t>Industry-standard, reputable outcome measurement tools</a:t>
            </a:r>
          </a:p>
          <a:p>
            <a:pPr marL="457200" lvl="0" indent="-228600" rtl="0">
              <a:spcBef>
                <a:spcPts val="0"/>
              </a:spcBef>
            </a:pPr>
            <a:r>
              <a:rPr lang="en"/>
              <a:t>Tests easily accessible </a:t>
            </a:r>
          </a:p>
          <a:p>
            <a:pPr marL="457200" lvl="0" indent="-228600" rtl="0">
              <a:spcBef>
                <a:spcPts val="0"/>
              </a:spcBef>
            </a:pPr>
            <a:r>
              <a:rPr lang="en"/>
              <a:t>Data that can improve payer reimbursements</a:t>
            </a:r>
          </a:p>
        </p:txBody>
      </p:sp>
      <p:sp>
        <p:nvSpPr>
          <p:cNvPr id="175" name="Shape 175"/>
          <p:cNvSpPr txBox="1"/>
          <p:nvPr/>
        </p:nvSpPr>
        <p:spPr>
          <a:xfrm>
            <a:off x="0" y="4831075"/>
            <a:ext cx="9185100" cy="306900"/>
          </a:xfrm>
          <a:prstGeom prst="rect">
            <a:avLst/>
          </a:prstGeom>
          <a:noFill/>
          <a:ln>
            <a:noFill/>
          </a:ln>
        </p:spPr>
        <p:txBody>
          <a:bodyPr wrap="square" lIns="91425" tIns="91425" rIns="91425" bIns="91425" anchor="t" anchorCtr="0">
            <a:noAutofit/>
          </a:bodyPr>
          <a:lstStyle/>
          <a:p>
            <a:pPr lvl="0" algn="ctr" rtl="0">
              <a:spcBef>
                <a:spcPts val="0"/>
              </a:spcBef>
              <a:buNone/>
            </a:pPr>
            <a:r>
              <a:rPr lang="en" sz="700" i="1">
                <a:solidFill>
                  <a:srgbClr val="CCCCCC"/>
                </a:solidFill>
                <a:latin typeface="Proxima Nova"/>
                <a:ea typeface="Proxima Nova"/>
                <a:cs typeface="Proxima Nova"/>
                <a:sym typeface="Proxima Nova"/>
              </a:rPr>
              <a:t>©2017 CONFIDENTIAL—Not for redistribution without written permission from WebPT Inc.</a:t>
            </a:r>
          </a:p>
        </p:txBody>
      </p:sp>
      <p:pic>
        <p:nvPicPr>
          <p:cNvPr id="176" name="Shape 176" descr="Icon_WebPT_Denim_Outcomes.png"/>
          <p:cNvPicPr preferRelativeResize="0"/>
          <p:nvPr/>
        </p:nvPicPr>
        <p:blipFill rotWithShape="1">
          <a:blip r:embed="rId3">
            <a:alphaModFix/>
          </a:blip>
          <a:srcRect/>
          <a:stretch/>
        </p:blipFill>
        <p:spPr>
          <a:xfrm>
            <a:off x="6532150" y="2155650"/>
            <a:ext cx="2278474" cy="2278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Want to drive more revenue?</a:t>
            </a:r>
          </a:p>
        </p:txBody>
      </p:sp>
      <p:sp>
        <p:nvSpPr>
          <p:cNvPr id="182" name="Shape 18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228600" rtl="0">
              <a:spcBef>
                <a:spcPts val="0"/>
              </a:spcBef>
            </a:pPr>
            <a:r>
              <a:rPr lang="en"/>
              <a:t>Only 8% of the patients who need rehab therapy actually obtain care. </a:t>
            </a:r>
          </a:p>
          <a:p>
            <a:pPr marL="457200" lvl="0" indent="-228600" rtl="0">
              <a:spcBef>
                <a:spcPts val="0"/>
              </a:spcBef>
            </a:pPr>
            <a:r>
              <a:rPr lang="en"/>
              <a:t>20% of patients drop out of therapy after their third visit.</a:t>
            </a:r>
          </a:p>
          <a:p>
            <a:pPr marL="457200" lvl="0" indent="-228600" rtl="0">
              <a:spcBef>
                <a:spcPts val="0"/>
              </a:spcBef>
            </a:pPr>
            <a:r>
              <a:rPr lang="en"/>
              <a:t>70% of patients fail to complete their entire course of care, which can cost a single clinic location upwards of $150,000 a year.  </a:t>
            </a:r>
          </a:p>
          <a:p>
            <a:pPr lvl="0" rtl="0">
              <a:spcBef>
                <a:spcPts val="0"/>
              </a:spcBef>
              <a:buNone/>
            </a:pPr>
            <a:r>
              <a:rPr lang="en" b="1"/>
              <a:t>WebPT + Strive Labs reduces patient dropout—and drives </a:t>
            </a:r>
            <a:br>
              <a:rPr lang="en" b="1"/>
            </a:br>
            <a:r>
              <a:rPr lang="en" b="1"/>
              <a:t>more patients to your practice.</a:t>
            </a:r>
          </a:p>
        </p:txBody>
      </p:sp>
      <p:sp>
        <p:nvSpPr>
          <p:cNvPr id="183" name="Shape 183"/>
          <p:cNvSpPr txBox="1"/>
          <p:nvPr/>
        </p:nvSpPr>
        <p:spPr>
          <a:xfrm>
            <a:off x="0" y="4831075"/>
            <a:ext cx="9185100" cy="306900"/>
          </a:xfrm>
          <a:prstGeom prst="rect">
            <a:avLst/>
          </a:prstGeom>
          <a:noFill/>
          <a:ln>
            <a:noFill/>
          </a:ln>
        </p:spPr>
        <p:txBody>
          <a:bodyPr wrap="square" lIns="91425" tIns="91425" rIns="91425" bIns="91425" anchor="t" anchorCtr="0">
            <a:noAutofit/>
          </a:bodyPr>
          <a:lstStyle/>
          <a:p>
            <a:pPr lvl="0" algn="ctr" rtl="0">
              <a:spcBef>
                <a:spcPts val="0"/>
              </a:spcBef>
              <a:buNone/>
            </a:pPr>
            <a:r>
              <a:rPr lang="en" sz="700" i="1">
                <a:solidFill>
                  <a:srgbClr val="CCCCCC"/>
                </a:solidFill>
                <a:latin typeface="Proxima Nova"/>
                <a:ea typeface="Proxima Nova"/>
                <a:cs typeface="Proxima Nova"/>
                <a:sym typeface="Proxima Nova"/>
              </a:rPr>
              <a:t>©2017 CONFIDENTIAL—Not for redistribution without written permission from WebPT Inc.</a:t>
            </a:r>
          </a:p>
        </p:txBody>
      </p:sp>
      <p:pic>
        <p:nvPicPr>
          <p:cNvPr id="184" name="Shape 184" descr="Icon_WebPT_Denim_BillingImplementation.png"/>
          <p:cNvPicPr preferRelativeResize="0"/>
          <p:nvPr/>
        </p:nvPicPr>
        <p:blipFill rotWithShape="1">
          <a:blip r:embed="rId3">
            <a:alphaModFix/>
          </a:blip>
          <a:srcRect/>
          <a:stretch/>
        </p:blipFill>
        <p:spPr>
          <a:xfrm>
            <a:off x="6532150" y="2155650"/>
            <a:ext cx="2278474" cy="2278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rtl="0">
              <a:spcBef>
                <a:spcPts val="0"/>
              </a:spcBef>
              <a:buNone/>
            </a:pPr>
            <a:r>
              <a:rPr lang="en"/>
              <a:t>Want to drive more revenue?</a:t>
            </a:r>
          </a:p>
        </p:txBody>
      </p:sp>
      <p:sp>
        <p:nvSpPr>
          <p:cNvPr id="190" name="Shape 19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b="1"/>
              <a:t>The Strive Labs platform includes:</a:t>
            </a:r>
          </a:p>
          <a:p>
            <a:pPr marL="457200" lvl="0" indent="-228600" rtl="0">
              <a:spcBef>
                <a:spcPts val="0"/>
              </a:spcBef>
            </a:pPr>
            <a:r>
              <a:rPr lang="en"/>
              <a:t>Marketing automation: Reactivate patients, solicit reviews, </a:t>
            </a:r>
            <a:br>
              <a:rPr lang="en"/>
            </a:br>
            <a:r>
              <a:rPr lang="en"/>
              <a:t>conduct NPS surveys, engage current patients</a:t>
            </a:r>
          </a:p>
          <a:p>
            <a:pPr marL="457200" lvl="0" indent="-228600" rtl="0">
              <a:spcBef>
                <a:spcPts val="0"/>
              </a:spcBef>
            </a:pPr>
            <a:r>
              <a:rPr lang="en"/>
              <a:t>Home exercise program: Customize plans, </a:t>
            </a:r>
            <a:br>
              <a:rPr lang="en"/>
            </a:br>
            <a:r>
              <a:rPr lang="en"/>
              <a:t>create templates, monitor adherence</a:t>
            </a:r>
          </a:p>
          <a:p>
            <a:pPr marL="457200" lvl="0" indent="-228600" rtl="0">
              <a:spcBef>
                <a:spcPts val="0"/>
              </a:spcBef>
            </a:pPr>
            <a:r>
              <a:rPr lang="en"/>
              <a:t>Patient portal: Gamify home exercise program, </a:t>
            </a:r>
            <a:br>
              <a:rPr lang="en"/>
            </a:br>
            <a:r>
              <a:rPr lang="en"/>
              <a:t>securely message with patients, obtain feedback on exercises</a:t>
            </a:r>
          </a:p>
          <a:p>
            <a:pPr lvl="0" rtl="0">
              <a:spcBef>
                <a:spcPts val="0"/>
              </a:spcBef>
              <a:buNone/>
            </a:pPr>
            <a:r>
              <a:rPr lang="en" b="1"/>
              <a:t>Thanks to the Strive Labs platform, practices have decreased early patient dropout by up to 20% and increased patient referrals by more than 5%. </a:t>
            </a:r>
          </a:p>
        </p:txBody>
      </p:sp>
      <p:sp>
        <p:nvSpPr>
          <p:cNvPr id="191" name="Shape 191"/>
          <p:cNvSpPr txBox="1"/>
          <p:nvPr/>
        </p:nvSpPr>
        <p:spPr>
          <a:xfrm>
            <a:off x="0" y="4831075"/>
            <a:ext cx="9185100" cy="306900"/>
          </a:xfrm>
          <a:prstGeom prst="rect">
            <a:avLst/>
          </a:prstGeom>
          <a:noFill/>
          <a:ln>
            <a:noFill/>
          </a:ln>
        </p:spPr>
        <p:txBody>
          <a:bodyPr wrap="square" lIns="91425" tIns="91425" rIns="91425" bIns="91425" anchor="t" anchorCtr="0">
            <a:noAutofit/>
          </a:bodyPr>
          <a:lstStyle/>
          <a:p>
            <a:pPr lvl="0" algn="ctr" rtl="0">
              <a:spcBef>
                <a:spcPts val="0"/>
              </a:spcBef>
              <a:buNone/>
            </a:pPr>
            <a:r>
              <a:rPr lang="en" sz="700" i="1">
                <a:solidFill>
                  <a:srgbClr val="CCCCCC"/>
                </a:solidFill>
                <a:latin typeface="Proxima Nova"/>
                <a:ea typeface="Proxima Nova"/>
                <a:cs typeface="Proxima Nova"/>
                <a:sym typeface="Proxima Nova"/>
              </a:rPr>
              <a:t>©2017 CONFIDENTIAL—Not for redistribution without written permission from WebPT Inc.</a:t>
            </a:r>
          </a:p>
        </p:txBody>
      </p:sp>
      <p:pic>
        <p:nvPicPr>
          <p:cNvPr id="192" name="Shape 192"/>
          <p:cNvPicPr preferRelativeResize="0"/>
          <p:nvPr/>
        </p:nvPicPr>
        <p:blipFill>
          <a:blip r:embed="rId3">
            <a:alphaModFix/>
          </a:blip>
          <a:stretch>
            <a:fillRect/>
          </a:stretch>
        </p:blipFill>
        <p:spPr>
          <a:xfrm>
            <a:off x="6532150" y="1378933"/>
            <a:ext cx="2278474" cy="2278504"/>
          </a:xfrm>
          <a:prstGeom prst="rect">
            <a:avLst/>
          </a:prstGeom>
          <a:noFill/>
          <a:ln>
            <a:noFill/>
          </a:ln>
        </p:spPr>
      </p:pic>
    </p:spTree>
  </p:cSld>
  <p:clrMapOvr>
    <a:masterClrMapping/>
  </p:clrMapOvr>
</p:sld>
</file>

<file path=ppt/theme/theme1.xml><?xml version="1.0" encoding="utf-8"?>
<a:theme xmlns:a="http://schemas.openxmlformats.org/drawingml/2006/main" name="WebPT Presentation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778</Words>
  <Application>Microsoft Macintosh PowerPoint</Application>
  <PresentationFormat>On-screen Show (16:9)</PresentationFormat>
  <Paragraphs>97</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Proxima Nova</vt:lpstr>
      <vt:lpstr>WebPT Presentation Template</vt:lpstr>
      <vt:lpstr>Protect Your Practice;  Propel Your Patients: </vt:lpstr>
      <vt:lpstr>Challenges facing your practice:</vt:lpstr>
      <vt:lpstr>System-wide EHRs fail to meet the demands of their outpatient rehabilitation clinics. That’s why WebPT, the leading EMR for outpatient rehab therapy, is committed to delivering exceptional software and service to therapists in a variety of settings.</vt:lpstr>
      <vt:lpstr>Compliance risks?</vt:lpstr>
      <vt:lpstr>"In two separate audits (one for Medicare and one for Medicaid), representatives asked the team to provide their documentation for review. However, once I informed the reps that we used WebPT, the representatives automatically assumed they were compliant. The Medicaid rep even went so far as to say, 'Oh, if you use WebPT, we know your paperwork is in order.' Doctors love the reports we send them. The level of credibility helped us build close bonds with local physicians and has even led to opportunities to join those providers networks." </vt:lpstr>
      <vt:lpstr>Efficiency gaps?  </vt:lpstr>
      <vt:lpstr>Concerns over quality care and patient outcomes?</vt:lpstr>
      <vt:lpstr>Want to drive more revenue?</vt:lpstr>
      <vt:lpstr>Want to drive more revenue?</vt:lpstr>
      <vt:lpstr>WebPT solves business and clinical challenges—for a fraction of your EHR user licenses.</vt:lpstr>
      <vt:lpstr>WebPT has a 10-year track record of success.</vt:lpstr>
      <vt:lpstr>Let’s talk.</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 Your Practice;  Propel Your Patients: </dc:title>
  <cp:lastModifiedBy>Marc Collins</cp:lastModifiedBy>
  <cp:revision>1</cp:revision>
  <dcterms:modified xsi:type="dcterms:W3CDTF">2017-09-26T22:04:25Z</dcterms:modified>
</cp:coreProperties>
</file>